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ly W" initials="HW" lastIdx="6" clrIdx="0">
    <p:extLst>
      <p:ext uri="{19B8F6BF-5375-455C-9EA6-DF929625EA0E}">
        <p15:presenceInfo xmlns:p15="http://schemas.microsoft.com/office/powerpoint/2012/main" userId="fa477088ac11de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88A"/>
    <a:srgbClr val="276385"/>
    <a:srgbClr val="00B050"/>
    <a:srgbClr val="E20C9B"/>
    <a:srgbClr val="745A94"/>
    <a:srgbClr val="2E37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C63B4D-28B5-4794-8BCA-2313D9F99A1A}" v="6" dt="2020-03-05T12:47:19.0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586" autoAdjust="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224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8" d="100"/>
        <a:sy n="188" d="100"/>
      </p:scale>
      <p:origin x="0" y="34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AC63B4D-28B5-4794-8BCA-2313D9F99A1A}"/>
    <pc:docChg chg="modSld">
      <pc:chgData name="" userId="" providerId="" clId="Web-{2AC63B4D-28B5-4794-8BCA-2313D9F99A1A}" dt="2020-03-05T12:47:19.051" v="4" actId="20577"/>
      <pc:docMkLst>
        <pc:docMk/>
      </pc:docMkLst>
      <pc:sldChg chg="modSp">
        <pc:chgData name="" userId="" providerId="" clId="Web-{2AC63B4D-28B5-4794-8BCA-2313D9F99A1A}" dt="2020-03-05T12:47:12.080" v="2" actId="20577"/>
        <pc:sldMkLst>
          <pc:docMk/>
          <pc:sldMk cId="3303372590" sldId="257"/>
        </pc:sldMkLst>
        <pc:spChg chg="mod">
          <ac:chgData name="" userId="" providerId="" clId="Web-{2AC63B4D-28B5-4794-8BCA-2313D9F99A1A}" dt="2020-03-05T12:47:12.080" v="2" actId="20577"/>
          <ac:spMkLst>
            <pc:docMk/>
            <pc:sldMk cId="3303372590" sldId="257"/>
            <ac:spMk id="2" creationId="{00000000-0000-0000-0000-000000000000}"/>
          </ac:spMkLst>
        </pc:spChg>
      </pc:sldChg>
      <pc:sldChg chg="modSp">
        <pc:chgData name="" userId="" providerId="" clId="Web-{2AC63B4D-28B5-4794-8BCA-2313D9F99A1A}" dt="2020-03-05T12:47:19.051" v="4" actId="20577"/>
        <pc:sldMkLst>
          <pc:docMk/>
          <pc:sldMk cId="2469640572" sldId="282"/>
        </pc:sldMkLst>
        <pc:spChg chg="mod">
          <ac:chgData name="" userId="" providerId="" clId="Web-{2AC63B4D-28B5-4794-8BCA-2313D9F99A1A}" dt="2020-03-05T12:47:19.051" v="4" actId="20577"/>
          <ac:spMkLst>
            <pc:docMk/>
            <pc:sldMk cId="2469640572" sldId="282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C7999-CEC8-4D47-8046-9DA24F42290D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BF21C-CC14-BB4E-8F0E-DEAC4185D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33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03T10:00:09.50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0E4AE-BCA4-1849-AAF1-7259AEAFE1E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B9D48-8D2C-4A4D-B33D-2D6795D0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74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125" y="2130425"/>
            <a:ext cx="869108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125" y="3886200"/>
            <a:ext cx="869107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0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8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258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425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3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254" y="4251266"/>
            <a:ext cx="864127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254" y="2751079"/>
            <a:ext cx="864127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0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447" y="1600201"/>
            <a:ext cx="4290353" cy="4100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85682" cy="410032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6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447" y="1535113"/>
            <a:ext cx="429194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447" y="2174875"/>
            <a:ext cx="4291941" cy="35256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8885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88857" cy="35256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0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7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900" y="224113"/>
            <a:ext cx="3247613" cy="1210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4113"/>
            <a:ext cx="5371284" cy="547208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900" y="1435101"/>
            <a:ext cx="3247613" cy="42610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86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6741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7959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29688"/>
            <a:ext cx="5486400" cy="5708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2D71-2BFA-1F42-AAEF-A930A0C4D92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700519"/>
            <a:ext cx="2895600" cy="2303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4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447" y="217887"/>
            <a:ext cx="8728435" cy="1083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447" y="1369578"/>
            <a:ext cx="8728435" cy="4330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786" y="5696194"/>
            <a:ext cx="2133600" cy="23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A2D71-2BFA-1F42-AAEF-A930A0C4D9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2693" y="6175546"/>
            <a:ext cx="5662920" cy="552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5613" y="5700519"/>
            <a:ext cx="2133600" cy="230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D8D5-AA73-EA45-9A37-FE1ED55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5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28688A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2E373E"/>
          </a:solidFill>
          <a:latin typeface="+mn-lt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2E373E"/>
          </a:solidFill>
          <a:latin typeface="+mn-lt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2E373E"/>
          </a:solidFill>
          <a:latin typeface="+mn-lt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2E373E"/>
          </a:solidFill>
          <a:latin typeface="+mn-lt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rgbClr val="2E373E"/>
          </a:solidFill>
          <a:latin typeface="+mn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reeform 10">
            <a:extLst>
              <a:ext uri="{FF2B5EF4-FFF2-40B4-BE49-F238E27FC236}">
                <a16:creationId xmlns:a16="http://schemas.microsoft.com/office/drawing/2014/main" id="{3C942605-ACB2-47D0-AD8F-D49CC2865969}"/>
              </a:ext>
            </a:extLst>
          </p:cNvPr>
          <p:cNvSpPr/>
          <p:nvPr/>
        </p:nvSpPr>
        <p:spPr>
          <a:xfrm>
            <a:off x="588923" y="1693314"/>
            <a:ext cx="8207471" cy="977284"/>
          </a:xfrm>
          <a:custGeom>
            <a:avLst/>
            <a:gdLst>
              <a:gd name="connsiteX0" fmla="*/ 0 w 7959855"/>
              <a:gd name="connsiteY0" fmla="*/ 485961 h 485961"/>
              <a:gd name="connsiteX1" fmla="*/ 2400300 w 7959855"/>
              <a:gd name="connsiteY1" fmla="*/ 186 h 485961"/>
              <a:gd name="connsiteX2" fmla="*/ 4124325 w 7959855"/>
              <a:gd name="connsiteY2" fmla="*/ 428811 h 485961"/>
              <a:gd name="connsiteX3" fmla="*/ 5743575 w 7959855"/>
              <a:gd name="connsiteY3" fmla="*/ 476436 h 485961"/>
              <a:gd name="connsiteX4" fmla="*/ 7820025 w 7959855"/>
              <a:gd name="connsiteY4" fmla="*/ 457386 h 485961"/>
              <a:gd name="connsiteX5" fmla="*/ 7781925 w 7959855"/>
              <a:gd name="connsiteY5" fmla="*/ 457386 h 485961"/>
              <a:gd name="connsiteX6" fmla="*/ 7877175 w 7959855"/>
              <a:gd name="connsiteY6" fmla="*/ 466911 h 485961"/>
              <a:gd name="connsiteX7" fmla="*/ 7877175 w 7959855"/>
              <a:gd name="connsiteY7" fmla="*/ 466911 h 485961"/>
              <a:gd name="connsiteX0" fmla="*/ 0 w 7959855"/>
              <a:gd name="connsiteY0" fmla="*/ 117861 h 117861"/>
              <a:gd name="connsiteX1" fmla="*/ 2512841 w 7959855"/>
              <a:gd name="connsiteY1" fmla="*/ 68184 h 117861"/>
              <a:gd name="connsiteX2" fmla="*/ 4124325 w 7959855"/>
              <a:gd name="connsiteY2" fmla="*/ 60711 h 117861"/>
              <a:gd name="connsiteX3" fmla="*/ 5743575 w 7959855"/>
              <a:gd name="connsiteY3" fmla="*/ 108336 h 117861"/>
              <a:gd name="connsiteX4" fmla="*/ 7820025 w 7959855"/>
              <a:gd name="connsiteY4" fmla="*/ 89286 h 117861"/>
              <a:gd name="connsiteX5" fmla="*/ 7781925 w 7959855"/>
              <a:gd name="connsiteY5" fmla="*/ 89286 h 117861"/>
              <a:gd name="connsiteX6" fmla="*/ 7877175 w 7959855"/>
              <a:gd name="connsiteY6" fmla="*/ 98811 h 117861"/>
              <a:gd name="connsiteX7" fmla="*/ 7877175 w 7959855"/>
              <a:gd name="connsiteY7" fmla="*/ 98811 h 117861"/>
              <a:gd name="connsiteX0" fmla="*/ 0 w 7959855"/>
              <a:gd name="connsiteY0" fmla="*/ 112110 h 112110"/>
              <a:gd name="connsiteX1" fmla="*/ 2512841 w 7959855"/>
              <a:gd name="connsiteY1" fmla="*/ 81190 h 112110"/>
              <a:gd name="connsiteX2" fmla="*/ 4124325 w 7959855"/>
              <a:gd name="connsiteY2" fmla="*/ 54960 h 112110"/>
              <a:gd name="connsiteX3" fmla="*/ 5743575 w 7959855"/>
              <a:gd name="connsiteY3" fmla="*/ 102585 h 112110"/>
              <a:gd name="connsiteX4" fmla="*/ 7820025 w 7959855"/>
              <a:gd name="connsiteY4" fmla="*/ 83535 h 112110"/>
              <a:gd name="connsiteX5" fmla="*/ 7781925 w 7959855"/>
              <a:gd name="connsiteY5" fmla="*/ 83535 h 112110"/>
              <a:gd name="connsiteX6" fmla="*/ 7877175 w 7959855"/>
              <a:gd name="connsiteY6" fmla="*/ 93060 h 112110"/>
              <a:gd name="connsiteX7" fmla="*/ 7877175 w 7959855"/>
              <a:gd name="connsiteY7" fmla="*/ 93060 h 112110"/>
              <a:gd name="connsiteX0" fmla="*/ 0 w 7959855"/>
              <a:gd name="connsiteY0" fmla="*/ 81271 h 519372"/>
              <a:gd name="connsiteX1" fmla="*/ 2517530 w 7959855"/>
              <a:gd name="connsiteY1" fmla="*/ 519274 h 519372"/>
              <a:gd name="connsiteX2" fmla="*/ 4124325 w 7959855"/>
              <a:gd name="connsiteY2" fmla="*/ 24121 h 519372"/>
              <a:gd name="connsiteX3" fmla="*/ 5743575 w 7959855"/>
              <a:gd name="connsiteY3" fmla="*/ 71746 h 519372"/>
              <a:gd name="connsiteX4" fmla="*/ 7820025 w 7959855"/>
              <a:gd name="connsiteY4" fmla="*/ 52696 h 519372"/>
              <a:gd name="connsiteX5" fmla="*/ 7781925 w 7959855"/>
              <a:gd name="connsiteY5" fmla="*/ 52696 h 519372"/>
              <a:gd name="connsiteX6" fmla="*/ 7877175 w 7959855"/>
              <a:gd name="connsiteY6" fmla="*/ 62221 h 519372"/>
              <a:gd name="connsiteX7" fmla="*/ 7877175 w 7959855"/>
              <a:gd name="connsiteY7" fmla="*/ 62221 h 519372"/>
              <a:gd name="connsiteX0" fmla="*/ 0 w 7959855"/>
              <a:gd name="connsiteY0" fmla="*/ 82857 h 615586"/>
              <a:gd name="connsiteX1" fmla="*/ 2517530 w 7959855"/>
              <a:gd name="connsiteY1" fmla="*/ 520860 h 615586"/>
              <a:gd name="connsiteX2" fmla="*/ 4124325 w 7959855"/>
              <a:gd name="connsiteY2" fmla="*/ 25707 h 615586"/>
              <a:gd name="connsiteX3" fmla="*/ 5743575 w 7959855"/>
              <a:gd name="connsiteY3" fmla="*/ 73332 h 615586"/>
              <a:gd name="connsiteX4" fmla="*/ 7820025 w 7959855"/>
              <a:gd name="connsiteY4" fmla="*/ 54282 h 615586"/>
              <a:gd name="connsiteX5" fmla="*/ 7781925 w 7959855"/>
              <a:gd name="connsiteY5" fmla="*/ 54282 h 615586"/>
              <a:gd name="connsiteX6" fmla="*/ 7877175 w 7959855"/>
              <a:gd name="connsiteY6" fmla="*/ 63807 h 615586"/>
              <a:gd name="connsiteX7" fmla="*/ 7877175 w 7959855"/>
              <a:gd name="connsiteY7" fmla="*/ 63807 h 615586"/>
              <a:gd name="connsiteX0" fmla="*/ 0 w 7959855"/>
              <a:gd name="connsiteY0" fmla="*/ 55410 h 552958"/>
              <a:gd name="connsiteX1" fmla="*/ 2517530 w 7959855"/>
              <a:gd name="connsiteY1" fmla="*/ 493413 h 552958"/>
              <a:gd name="connsiteX2" fmla="*/ 4219079 w 7959855"/>
              <a:gd name="connsiteY2" fmla="*/ 500634 h 552958"/>
              <a:gd name="connsiteX3" fmla="*/ 5743575 w 7959855"/>
              <a:gd name="connsiteY3" fmla="*/ 45885 h 552958"/>
              <a:gd name="connsiteX4" fmla="*/ 7820025 w 7959855"/>
              <a:gd name="connsiteY4" fmla="*/ 26835 h 552958"/>
              <a:gd name="connsiteX5" fmla="*/ 7781925 w 7959855"/>
              <a:gd name="connsiteY5" fmla="*/ 26835 h 552958"/>
              <a:gd name="connsiteX6" fmla="*/ 7877175 w 7959855"/>
              <a:gd name="connsiteY6" fmla="*/ 36360 h 552958"/>
              <a:gd name="connsiteX7" fmla="*/ 7877175 w 7959855"/>
              <a:gd name="connsiteY7" fmla="*/ 36360 h 552958"/>
              <a:gd name="connsiteX0" fmla="*/ 0 w 7959855"/>
              <a:gd name="connsiteY0" fmla="*/ 55410 h 805540"/>
              <a:gd name="connsiteX1" fmla="*/ 2517530 w 7959855"/>
              <a:gd name="connsiteY1" fmla="*/ 493413 h 805540"/>
              <a:gd name="connsiteX2" fmla="*/ 4219079 w 7959855"/>
              <a:gd name="connsiteY2" fmla="*/ 500634 h 805540"/>
              <a:gd name="connsiteX3" fmla="*/ 5738886 w 7959855"/>
              <a:gd name="connsiteY3" fmla="*/ 805540 h 805540"/>
              <a:gd name="connsiteX4" fmla="*/ 7820025 w 7959855"/>
              <a:gd name="connsiteY4" fmla="*/ 26835 h 805540"/>
              <a:gd name="connsiteX5" fmla="*/ 7781925 w 7959855"/>
              <a:gd name="connsiteY5" fmla="*/ 26835 h 805540"/>
              <a:gd name="connsiteX6" fmla="*/ 7877175 w 7959855"/>
              <a:gd name="connsiteY6" fmla="*/ 36360 h 805540"/>
              <a:gd name="connsiteX7" fmla="*/ 7877175 w 7959855"/>
              <a:gd name="connsiteY7" fmla="*/ 36360 h 805540"/>
              <a:gd name="connsiteX0" fmla="*/ 0 w 7959855"/>
              <a:gd name="connsiteY0" fmla="*/ 55410 h 805540"/>
              <a:gd name="connsiteX1" fmla="*/ 2517530 w 7959855"/>
              <a:gd name="connsiteY1" fmla="*/ 493413 h 805540"/>
              <a:gd name="connsiteX2" fmla="*/ 4219079 w 7959855"/>
              <a:gd name="connsiteY2" fmla="*/ 500634 h 805540"/>
              <a:gd name="connsiteX3" fmla="*/ 5738886 w 7959855"/>
              <a:gd name="connsiteY3" fmla="*/ 805540 h 805540"/>
              <a:gd name="connsiteX4" fmla="*/ 7820025 w 7959855"/>
              <a:gd name="connsiteY4" fmla="*/ 26835 h 805540"/>
              <a:gd name="connsiteX5" fmla="*/ 7781925 w 7959855"/>
              <a:gd name="connsiteY5" fmla="*/ 26835 h 805540"/>
              <a:gd name="connsiteX6" fmla="*/ 7877175 w 7959855"/>
              <a:gd name="connsiteY6" fmla="*/ 36360 h 805540"/>
              <a:gd name="connsiteX7" fmla="*/ 7877175 w 7959855"/>
              <a:gd name="connsiteY7" fmla="*/ 36360 h 805540"/>
              <a:gd name="connsiteX0" fmla="*/ 0 w 7959855"/>
              <a:gd name="connsiteY0" fmla="*/ 55410 h 809760"/>
              <a:gd name="connsiteX1" fmla="*/ 2517530 w 7959855"/>
              <a:gd name="connsiteY1" fmla="*/ 493413 h 809760"/>
              <a:gd name="connsiteX2" fmla="*/ 4219079 w 7959855"/>
              <a:gd name="connsiteY2" fmla="*/ 500634 h 809760"/>
              <a:gd name="connsiteX3" fmla="*/ 5738886 w 7959855"/>
              <a:gd name="connsiteY3" fmla="*/ 805540 h 809760"/>
              <a:gd name="connsiteX4" fmla="*/ 6901138 w 7959855"/>
              <a:gd name="connsiteY4" fmla="*/ 168771 h 809760"/>
              <a:gd name="connsiteX5" fmla="*/ 7820025 w 7959855"/>
              <a:gd name="connsiteY5" fmla="*/ 26835 h 809760"/>
              <a:gd name="connsiteX6" fmla="*/ 7781925 w 7959855"/>
              <a:gd name="connsiteY6" fmla="*/ 26835 h 809760"/>
              <a:gd name="connsiteX7" fmla="*/ 7877175 w 7959855"/>
              <a:gd name="connsiteY7" fmla="*/ 36360 h 809760"/>
              <a:gd name="connsiteX8" fmla="*/ 7877175 w 7959855"/>
              <a:gd name="connsiteY8" fmla="*/ 36360 h 809760"/>
              <a:gd name="connsiteX0" fmla="*/ 0 w 7959855"/>
              <a:gd name="connsiteY0" fmla="*/ 55410 h 768068"/>
              <a:gd name="connsiteX1" fmla="*/ 2517530 w 7959855"/>
              <a:gd name="connsiteY1" fmla="*/ 493413 h 768068"/>
              <a:gd name="connsiteX2" fmla="*/ 4219079 w 7959855"/>
              <a:gd name="connsiteY2" fmla="*/ 500634 h 768068"/>
              <a:gd name="connsiteX3" fmla="*/ 5710751 w 7959855"/>
              <a:gd name="connsiteY3" fmla="*/ 763337 h 768068"/>
              <a:gd name="connsiteX4" fmla="*/ 6901138 w 7959855"/>
              <a:gd name="connsiteY4" fmla="*/ 168771 h 768068"/>
              <a:gd name="connsiteX5" fmla="*/ 7820025 w 7959855"/>
              <a:gd name="connsiteY5" fmla="*/ 26835 h 768068"/>
              <a:gd name="connsiteX6" fmla="*/ 7781925 w 7959855"/>
              <a:gd name="connsiteY6" fmla="*/ 26835 h 768068"/>
              <a:gd name="connsiteX7" fmla="*/ 7877175 w 7959855"/>
              <a:gd name="connsiteY7" fmla="*/ 36360 h 768068"/>
              <a:gd name="connsiteX8" fmla="*/ 7877175 w 7959855"/>
              <a:gd name="connsiteY8" fmla="*/ 36360 h 768068"/>
              <a:gd name="connsiteX0" fmla="*/ 0 w 7959855"/>
              <a:gd name="connsiteY0" fmla="*/ 58262 h 790998"/>
              <a:gd name="connsiteX1" fmla="*/ 2517530 w 7959855"/>
              <a:gd name="connsiteY1" fmla="*/ 496265 h 790998"/>
              <a:gd name="connsiteX2" fmla="*/ 3937726 w 7959855"/>
              <a:gd name="connsiteY2" fmla="*/ 747326 h 790998"/>
              <a:gd name="connsiteX3" fmla="*/ 5710751 w 7959855"/>
              <a:gd name="connsiteY3" fmla="*/ 766189 h 790998"/>
              <a:gd name="connsiteX4" fmla="*/ 6901138 w 7959855"/>
              <a:gd name="connsiteY4" fmla="*/ 171623 h 790998"/>
              <a:gd name="connsiteX5" fmla="*/ 7820025 w 7959855"/>
              <a:gd name="connsiteY5" fmla="*/ 29687 h 790998"/>
              <a:gd name="connsiteX6" fmla="*/ 7781925 w 7959855"/>
              <a:gd name="connsiteY6" fmla="*/ 29687 h 790998"/>
              <a:gd name="connsiteX7" fmla="*/ 7877175 w 7959855"/>
              <a:gd name="connsiteY7" fmla="*/ 39212 h 790998"/>
              <a:gd name="connsiteX8" fmla="*/ 7877175 w 7959855"/>
              <a:gd name="connsiteY8" fmla="*/ 39212 h 790998"/>
              <a:gd name="connsiteX0" fmla="*/ 0 w 7959855"/>
              <a:gd name="connsiteY0" fmla="*/ 59076 h 831678"/>
              <a:gd name="connsiteX1" fmla="*/ 2517530 w 7959855"/>
              <a:gd name="connsiteY1" fmla="*/ 497079 h 831678"/>
              <a:gd name="connsiteX2" fmla="*/ 3679818 w 7959855"/>
              <a:gd name="connsiteY2" fmla="*/ 813789 h 831678"/>
              <a:gd name="connsiteX3" fmla="*/ 5710751 w 7959855"/>
              <a:gd name="connsiteY3" fmla="*/ 767003 h 831678"/>
              <a:gd name="connsiteX4" fmla="*/ 6901138 w 7959855"/>
              <a:gd name="connsiteY4" fmla="*/ 172437 h 831678"/>
              <a:gd name="connsiteX5" fmla="*/ 7820025 w 7959855"/>
              <a:gd name="connsiteY5" fmla="*/ 30501 h 831678"/>
              <a:gd name="connsiteX6" fmla="*/ 7781925 w 7959855"/>
              <a:gd name="connsiteY6" fmla="*/ 30501 h 831678"/>
              <a:gd name="connsiteX7" fmla="*/ 7877175 w 7959855"/>
              <a:gd name="connsiteY7" fmla="*/ 40026 h 831678"/>
              <a:gd name="connsiteX8" fmla="*/ 7877175 w 7959855"/>
              <a:gd name="connsiteY8" fmla="*/ 40026 h 831678"/>
              <a:gd name="connsiteX0" fmla="*/ 0 w 7959855"/>
              <a:gd name="connsiteY0" fmla="*/ 58784 h 813724"/>
              <a:gd name="connsiteX1" fmla="*/ 2517530 w 7959855"/>
              <a:gd name="connsiteY1" fmla="*/ 496787 h 813724"/>
              <a:gd name="connsiteX2" fmla="*/ 3459424 w 7959855"/>
              <a:gd name="connsiteY2" fmla="*/ 790051 h 813724"/>
              <a:gd name="connsiteX3" fmla="*/ 5710751 w 7959855"/>
              <a:gd name="connsiteY3" fmla="*/ 766711 h 813724"/>
              <a:gd name="connsiteX4" fmla="*/ 6901138 w 7959855"/>
              <a:gd name="connsiteY4" fmla="*/ 172145 h 813724"/>
              <a:gd name="connsiteX5" fmla="*/ 7820025 w 7959855"/>
              <a:gd name="connsiteY5" fmla="*/ 30209 h 813724"/>
              <a:gd name="connsiteX6" fmla="*/ 7781925 w 7959855"/>
              <a:gd name="connsiteY6" fmla="*/ 30209 h 813724"/>
              <a:gd name="connsiteX7" fmla="*/ 7877175 w 7959855"/>
              <a:gd name="connsiteY7" fmla="*/ 39734 h 813724"/>
              <a:gd name="connsiteX8" fmla="*/ 7877175 w 7959855"/>
              <a:gd name="connsiteY8" fmla="*/ 39734 h 813724"/>
              <a:gd name="connsiteX0" fmla="*/ 0 w 7959855"/>
              <a:gd name="connsiteY0" fmla="*/ 61525 h 818877"/>
              <a:gd name="connsiteX1" fmla="*/ 2419056 w 7959855"/>
              <a:gd name="connsiteY1" fmla="*/ 466703 h 818877"/>
              <a:gd name="connsiteX2" fmla="*/ 3459424 w 7959855"/>
              <a:gd name="connsiteY2" fmla="*/ 792792 h 818877"/>
              <a:gd name="connsiteX3" fmla="*/ 5710751 w 7959855"/>
              <a:gd name="connsiteY3" fmla="*/ 769452 h 818877"/>
              <a:gd name="connsiteX4" fmla="*/ 6901138 w 7959855"/>
              <a:gd name="connsiteY4" fmla="*/ 174886 h 818877"/>
              <a:gd name="connsiteX5" fmla="*/ 7820025 w 7959855"/>
              <a:gd name="connsiteY5" fmla="*/ 32950 h 818877"/>
              <a:gd name="connsiteX6" fmla="*/ 7781925 w 7959855"/>
              <a:gd name="connsiteY6" fmla="*/ 32950 h 818877"/>
              <a:gd name="connsiteX7" fmla="*/ 7877175 w 7959855"/>
              <a:gd name="connsiteY7" fmla="*/ 42475 h 818877"/>
              <a:gd name="connsiteX8" fmla="*/ 7877175 w 7959855"/>
              <a:gd name="connsiteY8" fmla="*/ 42475 h 818877"/>
              <a:gd name="connsiteX0" fmla="*/ 0 w 7959855"/>
              <a:gd name="connsiteY0" fmla="*/ 30409 h 787761"/>
              <a:gd name="connsiteX1" fmla="*/ 1490382 w 7959855"/>
              <a:gd name="connsiteY1" fmla="*/ 83699 h 787761"/>
              <a:gd name="connsiteX2" fmla="*/ 2419056 w 7959855"/>
              <a:gd name="connsiteY2" fmla="*/ 435587 h 787761"/>
              <a:gd name="connsiteX3" fmla="*/ 3459424 w 7959855"/>
              <a:gd name="connsiteY3" fmla="*/ 761676 h 787761"/>
              <a:gd name="connsiteX4" fmla="*/ 5710751 w 7959855"/>
              <a:gd name="connsiteY4" fmla="*/ 738336 h 787761"/>
              <a:gd name="connsiteX5" fmla="*/ 6901138 w 7959855"/>
              <a:gd name="connsiteY5" fmla="*/ 143770 h 787761"/>
              <a:gd name="connsiteX6" fmla="*/ 7820025 w 7959855"/>
              <a:gd name="connsiteY6" fmla="*/ 1834 h 787761"/>
              <a:gd name="connsiteX7" fmla="*/ 7781925 w 7959855"/>
              <a:gd name="connsiteY7" fmla="*/ 1834 h 787761"/>
              <a:gd name="connsiteX8" fmla="*/ 7877175 w 7959855"/>
              <a:gd name="connsiteY8" fmla="*/ 11359 h 787761"/>
              <a:gd name="connsiteX9" fmla="*/ 7877175 w 7959855"/>
              <a:gd name="connsiteY9" fmla="*/ 11359 h 787761"/>
              <a:gd name="connsiteX0" fmla="*/ 0 w 7959855"/>
              <a:gd name="connsiteY0" fmla="*/ 30409 h 762580"/>
              <a:gd name="connsiteX1" fmla="*/ 1490382 w 7959855"/>
              <a:gd name="connsiteY1" fmla="*/ 83699 h 762580"/>
              <a:gd name="connsiteX2" fmla="*/ 2419056 w 7959855"/>
              <a:gd name="connsiteY2" fmla="*/ 435587 h 762580"/>
              <a:gd name="connsiteX3" fmla="*/ 3459424 w 7959855"/>
              <a:gd name="connsiteY3" fmla="*/ 761676 h 762580"/>
              <a:gd name="connsiteX4" fmla="*/ 5738887 w 7959855"/>
              <a:gd name="connsiteY4" fmla="*/ 532010 h 762580"/>
              <a:gd name="connsiteX5" fmla="*/ 6901138 w 7959855"/>
              <a:gd name="connsiteY5" fmla="*/ 143770 h 762580"/>
              <a:gd name="connsiteX6" fmla="*/ 7820025 w 7959855"/>
              <a:gd name="connsiteY6" fmla="*/ 1834 h 762580"/>
              <a:gd name="connsiteX7" fmla="*/ 7781925 w 7959855"/>
              <a:gd name="connsiteY7" fmla="*/ 1834 h 762580"/>
              <a:gd name="connsiteX8" fmla="*/ 7877175 w 7959855"/>
              <a:gd name="connsiteY8" fmla="*/ 11359 h 762580"/>
              <a:gd name="connsiteX9" fmla="*/ 7877175 w 7959855"/>
              <a:gd name="connsiteY9" fmla="*/ 11359 h 762580"/>
              <a:gd name="connsiteX0" fmla="*/ 0 w 7959855"/>
              <a:gd name="connsiteY0" fmla="*/ 30409 h 767428"/>
              <a:gd name="connsiteX1" fmla="*/ 1490382 w 7959855"/>
              <a:gd name="connsiteY1" fmla="*/ 83699 h 767428"/>
              <a:gd name="connsiteX2" fmla="*/ 2419056 w 7959855"/>
              <a:gd name="connsiteY2" fmla="*/ 435587 h 767428"/>
              <a:gd name="connsiteX3" fmla="*/ 3459424 w 7959855"/>
              <a:gd name="connsiteY3" fmla="*/ 761676 h 767428"/>
              <a:gd name="connsiteX4" fmla="*/ 5738887 w 7959855"/>
              <a:gd name="connsiteY4" fmla="*/ 532010 h 767428"/>
              <a:gd name="connsiteX5" fmla="*/ 6901138 w 7959855"/>
              <a:gd name="connsiteY5" fmla="*/ 143770 h 767428"/>
              <a:gd name="connsiteX6" fmla="*/ 7820025 w 7959855"/>
              <a:gd name="connsiteY6" fmla="*/ 1834 h 767428"/>
              <a:gd name="connsiteX7" fmla="*/ 7781925 w 7959855"/>
              <a:gd name="connsiteY7" fmla="*/ 1834 h 767428"/>
              <a:gd name="connsiteX8" fmla="*/ 7877175 w 7959855"/>
              <a:gd name="connsiteY8" fmla="*/ 11359 h 767428"/>
              <a:gd name="connsiteX9" fmla="*/ 7877175 w 7959855"/>
              <a:gd name="connsiteY9" fmla="*/ 11359 h 767428"/>
              <a:gd name="connsiteX0" fmla="*/ 0 w 7959855"/>
              <a:gd name="connsiteY0" fmla="*/ 30409 h 767428"/>
              <a:gd name="connsiteX1" fmla="*/ 1490382 w 7959855"/>
              <a:gd name="connsiteY1" fmla="*/ 83699 h 767428"/>
              <a:gd name="connsiteX2" fmla="*/ 2419056 w 7959855"/>
              <a:gd name="connsiteY2" fmla="*/ 435587 h 767428"/>
              <a:gd name="connsiteX3" fmla="*/ 3459424 w 7959855"/>
              <a:gd name="connsiteY3" fmla="*/ 761676 h 767428"/>
              <a:gd name="connsiteX4" fmla="*/ 5738887 w 7959855"/>
              <a:gd name="connsiteY4" fmla="*/ 532010 h 767428"/>
              <a:gd name="connsiteX5" fmla="*/ 7102775 w 7959855"/>
              <a:gd name="connsiteY5" fmla="*/ 439191 h 767428"/>
              <a:gd name="connsiteX6" fmla="*/ 7820025 w 7959855"/>
              <a:gd name="connsiteY6" fmla="*/ 1834 h 767428"/>
              <a:gd name="connsiteX7" fmla="*/ 7781925 w 7959855"/>
              <a:gd name="connsiteY7" fmla="*/ 1834 h 767428"/>
              <a:gd name="connsiteX8" fmla="*/ 7877175 w 7959855"/>
              <a:gd name="connsiteY8" fmla="*/ 11359 h 767428"/>
              <a:gd name="connsiteX9" fmla="*/ 7877175 w 7959855"/>
              <a:gd name="connsiteY9" fmla="*/ 11359 h 767428"/>
              <a:gd name="connsiteX0" fmla="*/ 0 w 8050639"/>
              <a:gd name="connsiteY0" fmla="*/ 122380 h 859399"/>
              <a:gd name="connsiteX1" fmla="*/ 1490382 w 8050639"/>
              <a:gd name="connsiteY1" fmla="*/ 175670 h 859399"/>
              <a:gd name="connsiteX2" fmla="*/ 2419056 w 8050639"/>
              <a:gd name="connsiteY2" fmla="*/ 527558 h 859399"/>
              <a:gd name="connsiteX3" fmla="*/ 3459424 w 8050639"/>
              <a:gd name="connsiteY3" fmla="*/ 853647 h 859399"/>
              <a:gd name="connsiteX4" fmla="*/ 5738887 w 8050639"/>
              <a:gd name="connsiteY4" fmla="*/ 623981 h 859399"/>
              <a:gd name="connsiteX5" fmla="*/ 7102775 w 8050639"/>
              <a:gd name="connsiteY5" fmla="*/ 531162 h 859399"/>
              <a:gd name="connsiteX6" fmla="*/ 7820025 w 8050639"/>
              <a:gd name="connsiteY6" fmla="*/ 93805 h 859399"/>
              <a:gd name="connsiteX7" fmla="*/ 8030454 w 8050639"/>
              <a:gd name="connsiteY7" fmla="*/ 20 h 859399"/>
              <a:gd name="connsiteX8" fmla="*/ 7877175 w 8050639"/>
              <a:gd name="connsiteY8" fmla="*/ 103330 h 859399"/>
              <a:gd name="connsiteX9" fmla="*/ 7877175 w 8050639"/>
              <a:gd name="connsiteY9" fmla="*/ 103330 h 859399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02775 w 8104308"/>
              <a:gd name="connsiteY5" fmla="*/ 549281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2153 w 8104308"/>
              <a:gd name="connsiteY5" fmla="*/ 586795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2153 w 8104308"/>
              <a:gd name="connsiteY5" fmla="*/ 586795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2153 w 8104308"/>
              <a:gd name="connsiteY5" fmla="*/ 586795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2153 w 8104308"/>
              <a:gd name="connsiteY5" fmla="*/ 586795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6842 w 8104308"/>
              <a:gd name="connsiteY5" fmla="*/ 568038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6842 w 8104308"/>
              <a:gd name="connsiteY5" fmla="*/ 568038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07464 w 8104308"/>
              <a:gd name="connsiteY5" fmla="*/ 610241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07464 w 8104308"/>
              <a:gd name="connsiteY5" fmla="*/ 610241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07464 w 8104308"/>
              <a:gd name="connsiteY5" fmla="*/ 610241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207471"/>
              <a:gd name="connsiteY0" fmla="*/ 0 h 1004305"/>
              <a:gd name="connsiteX1" fmla="*/ 1593545 w 8207471"/>
              <a:gd name="connsiteY1" fmla="*/ 320576 h 1004305"/>
              <a:gd name="connsiteX2" fmla="*/ 2522219 w 8207471"/>
              <a:gd name="connsiteY2" fmla="*/ 672464 h 1004305"/>
              <a:gd name="connsiteX3" fmla="*/ 3562587 w 8207471"/>
              <a:gd name="connsiteY3" fmla="*/ 998553 h 1004305"/>
              <a:gd name="connsiteX4" fmla="*/ 5842050 w 8207471"/>
              <a:gd name="connsiteY4" fmla="*/ 768887 h 1004305"/>
              <a:gd name="connsiteX5" fmla="*/ 7210627 w 8207471"/>
              <a:gd name="connsiteY5" fmla="*/ 737028 h 1004305"/>
              <a:gd name="connsiteX6" fmla="*/ 8016972 w 8207471"/>
              <a:gd name="connsiteY6" fmla="*/ 693567 h 1004305"/>
              <a:gd name="connsiteX7" fmla="*/ 8133617 w 8207471"/>
              <a:gd name="connsiteY7" fmla="*/ 144926 h 1004305"/>
              <a:gd name="connsiteX8" fmla="*/ 7980338 w 8207471"/>
              <a:gd name="connsiteY8" fmla="*/ 248236 h 1004305"/>
              <a:gd name="connsiteX9" fmla="*/ 7980338 w 8207471"/>
              <a:gd name="connsiteY9" fmla="*/ 248236 h 1004305"/>
              <a:gd name="connsiteX0" fmla="*/ 0 w 8207471"/>
              <a:gd name="connsiteY0" fmla="*/ 0 h 1004305"/>
              <a:gd name="connsiteX1" fmla="*/ 1541964 w 8207471"/>
              <a:gd name="connsiteY1" fmla="*/ 53290 h 1004305"/>
              <a:gd name="connsiteX2" fmla="*/ 2522219 w 8207471"/>
              <a:gd name="connsiteY2" fmla="*/ 672464 h 1004305"/>
              <a:gd name="connsiteX3" fmla="*/ 3562587 w 8207471"/>
              <a:gd name="connsiteY3" fmla="*/ 998553 h 1004305"/>
              <a:gd name="connsiteX4" fmla="*/ 5842050 w 8207471"/>
              <a:gd name="connsiteY4" fmla="*/ 768887 h 1004305"/>
              <a:gd name="connsiteX5" fmla="*/ 7210627 w 8207471"/>
              <a:gd name="connsiteY5" fmla="*/ 737028 h 1004305"/>
              <a:gd name="connsiteX6" fmla="*/ 8016972 w 8207471"/>
              <a:gd name="connsiteY6" fmla="*/ 693567 h 1004305"/>
              <a:gd name="connsiteX7" fmla="*/ 8133617 w 8207471"/>
              <a:gd name="connsiteY7" fmla="*/ 144926 h 1004305"/>
              <a:gd name="connsiteX8" fmla="*/ 7980338 w 8207471"/>
              <a:gd name="connsiteY8" fmla="*/ 248236 h 1004305"/>
              <a:gd name="connsiteX9" fmla="*/ 7980338 w 8207471"/>
              <a:gd name="connsiteY9" fmla="*/ 248236 h 1004305"/>
              <a:gd name="connsiteX0" fmla="*/ 0 w 8207471"/>
              <a:gd name="connsiteY0" fmla="*/ 0 h 900637"/>
              <a:gd name="connsiteX1" fmla="*/ 1541964 w 8207471"/>
              <a:gd name="connsiteY1" fmla="*/ 53290 h 900637"/>
              <a:gd name="connsiteX2" fmla="*/ 2522219 w 8207471"/>
              <a:gd name="connsiteY2" fmla="*/ 672464 h 900637"/>
              <a:gd name="connsiteX3" fmla="*/ 3600101 w 8207471"/>
              <a:gd name="connsiteY3" fmla="*/ 829741 h 900637"/>
              <a:gd name="connsiteX4" fmla="*/ 5842050 w 8207471"/>
              <a:gd name="connsiteY4" fmla="*/ 768887 h 900637"/>
              <a:gd name="connsiteX5" fmla="*/ 7210627 w 8207471"/>
              <a:gd name="connsiteY5" fmla="*/ 737028 h 900637"/>
              <a:gd name="connsiteX6" fmla="*/ 8016972 w 8207471"/>
              <a:gd name="connsiteY6" fmla="*/ 693567 h 900637"/>
              <a:gd name="connsiteX7" fmla="*/ 8133617 w 8207471"/>
              <a:gd name="connsiteY7" fmla="*/ 144926 h 900637"/>
              <a:gd name="connsiteX8" fmla="*/ 7980338 w 8207471"/>
              <a:gd name="connsiteY8" fmla="*/ 248236 h 900637"/>
              <a:gd name="connsiteX9" fmla="*/ 7980338 w 8207471"/>
              <a:gd name="connsiteY9" fmla="*/ 248236 h 900637"/>
              <a:gd name="connsiteX0" fmla="*/ 0 w 8207471"/>
              <a:gd name="connsiteY0" fmla="*/ 0 h 977284"/>
              <a:gd name="connsiteX1" fmla="*/ 1541964 w 8207471"/>
              <a:gd name="connsiteY1" fmla="*/ 53290 h 977284"/>
              <a:gd name="connsiteX2" fmla="*/ 2522219 w 8207471"/>
              <a:gd name="connsiteY2" fmla="*/ 672464 h 977284"/>
              <a:gd name="connsiteX3" fmla="*/ 3600101 w 8207471"/>
              <a:gd name="connsiteY3" fmla="*/ 829741 h 977284"/>
              <a:gd name="connsiteX4" fmla="*/ 5846739 w 8207471"/>
              <a:gd name="connsiteY4" fmla="*/ 872050 h 977284"/>
              <a:gd name="connsiteX5" fmla="*/ 7210627 w 8207471"/>
              <a:gd name="connsiteY5" fmla="*/ 737028 h 977284"/>
              <a:gd name="connsiteX6" fmla="*/ 8016972 w 8207471"/>
              <a:gd name="connsiteY6" fmla="*/ 693567 h 977284"/>
              <a:gd name="connsiteX7" fmla="*/ 8133617 w 8207471"/>
              <a:gd name="connsiteY7" fmla="*/ 144926 h 977284"/>
              <a:gd name="connsiteX8" fmla="*/ 7980338 w 8207471"/>
              <a:gd name="connsiteY8" fmla="*/ 248236 h 977284"/>
              <a:gd name="connsiteX9" fmla="*/ 7980338 w 8207471"/>
              <a:gd name="connsiteY9" fmla="*/ 248236 h 977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07471" h="977284">
                <a:moveTo>
                  <a:pt x="0" y="0"/>
                </a:moveTo>
                <a:cubicBezTo>
                  <a:pt x="245271" y="19823"/>
                  <a:pt x="1138788" y="-14240"/>
                  <a:pt x="1541964" y="53290"/>
                </a:cubicBezTo>
                <a:cubicBezTo>
                  <a:pt x="1945140" y="120820"/>
                  <a:pt x="2179196" y="543056"/>
                  <a:pt x="2522219" y="672464"/>
                </a:cubicBezTo>
                <a:cubicBezTo>
                  <a:pt x="2865242" y="801872"/>
                  <a:pt x="3046014" y="796477"/>
                  <a:pt x="3600101" y="829741"/>
                </a:cubicBezTo>
                <a:cubicBezTo>
                  <a:pt x="4154188" y="863005"/>
                  <a:pt x="4723698" y="1116493"/>
                  <a:pt x="5846739" y="872050"/>
                </a:cubicBezTo>
                <a:cubicBezTo>
                  <a:pt x="6303909" y="829244"/>
                  <a:pt x="6807501" y="735514"/>
                  <a:pt x="7210627" y="737028"/>
                </a:cubicBezTo>
                <a:cubicBezTo>
                  <a:pt x="7570068" y="760055"/>
                  <a:pt x="7751316" y="693986"/>
                  <a:pt x="8016972" y="693567"/>
                </a:cubicBezTo>
                <a:cubicBezTo>
                  <a:pt x="8356697" y="690392"/>
                  <a:pt x="8139723" y="219148"/>
                  <a:pt x="8133617" y="144926"/>
                </a:cubicBezTo>
                <a:cubicBezTo>
                  <a:pt x="8127511" y="70704"/>
                  <a:pt x="7980338" y="248236"/>
                  <a:pt x="7980338" y="248236"/>
                </a:cubicBezTo>
                <a:lnTo>
                  <a:pt x="7980338" y="248236"/>
                </a:lnTo>
              </a:path>
            </a:pathLst>
          </a:custGeom>
          <a:noFill/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Rectangular Callout 62"/>
          <p:cNvSpPr/>
          <p:nvPr/>
        </p:nvSpPr>
        <p:spPr>
          <a:xfrm>
            <a:off x="4269693" y="3151030"/>
            <a:ext cx="1498061" cy="3202878"/>
          </a:xfrm>
          <a:prstGeom prst="wedgeRectCallout">
            <a:avLst>
              <a:gd name="adj1" fmla="val 11269"/>
              <a:gd name="adj2" fmla="val -74119"/>
            </a:avLst>
          </a:prstGeom>
          <a:solidFill>
            <a:schemeClr val="bg1"/>
          </a:solidFill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D99694"/>
              </a:solidFill>
            </a:endParaRPr>
          </a:p>
        </p:txBody>
      </p:sp>
      <p:sp>
        <p:nvSpPr>
          <p:cNvPr id="80" name="Rectangular Callout 62">
            <a:extLst>
              <a:ext uri="{FF2B5EF4-FFF2-40B4-BE49-F238E27FC236}">
                <a16:creationId xmlns:a16="http://schemas.microsoft.com/office/drawing/2014/main" id="{BB353B92-E1DB-40BB-B868-57A68B7D43FE}"/>
              </a:ext>
            </a:extLst>
          </p:cNvPr>
          <p:cNvSpPr/>
          <p:nvPr/>
        </p:nvSpPr>
        <p:spPr>
          <a:xfrm>
            <a:off x="2807777" y="3139655"/>
            <a:ext cx="1376666" cy="3339116"/>
          </a:xfrm>
          <a:prstGeom prst="wedgeRectCallout">
            <a:avLst>
              <a:gd name="adj1" fmla="val 32797"/>
              <a:gd name="adj2" fmla="val -72619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ular Callout 51"/>
          <p:cNvSpPr/>
          <p:nvPr/>
        </p:nvSpPr>
        <p:spPr>
          <a:xfrm>
            <a:off x="72920" y="3127674"/>
            <a:ext cx="1287052" cy="2525134"/>
          </a:xfrm>
          <a:prstGeom prst="wedgeRectCallout">
            <a:avLst>
              <a:gd name="adj1" fmla="val 35758"/>
              <a:gd name="adj2" fmla="val -98175"/>
            </a:avLst>
          </a:prstGeom>
          <a:solidFill>
            <a:schemeClr val="bg1"/>
          </a:solidFill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2446" y="97965"/>
            <a:ext cx="9772083" cy="467913"/>
          </a:xfrm>
        </p:spPr>
        <p:txBody>
          <a:bodyPr>
            <a:noAutofit/>
          </a:bodyPr>
          <a:lstStyle/>
          <a:p>
            <a:r>
              <a:rPr lang="en-US" sz="3600" dirty="0"/>
              <a:t>Title: What this journey is showing…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870577" y="665775"/>
            <a:ext cx="1115263" cy="81073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On Google, type in Dudley Council Website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-156128" y="859711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Customer touchpoints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4692658" y="643844"/>
            <a:ext cx="1172441" cy="8301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Clicked on housing association ‘frequently asked questions’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3411492" y="643046"/>
            <a:ext cx="1115264" cy="83559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List of things come up to do with anti social behaviour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-304224" y="2066014"/>
            <a:ext cx="11268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Customer</a:t>
            </a:r>
            <a:r>
              <a:rPr lang="en-GB" sz="800" dirty="0"/>
              <a:t> </a:t>
            </a:r>
            <a:r>
              <a:rPr lang="en-GB" sz="800" b="1" dirty="0"/>
              <a:t>experience</a:t>
            </a:r>
            <a:r>
              <a:rPr lang="en-GB" sz="800" dirty="0"/>
              <a:t> 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395156" y="1610302"/>
            <a:ext cx="0" cy="1126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17706" y="1545884"/>
            <a:ext cx="2295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/>
              <a:t>+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35339" y="2610035"/>
            <a:ext cx="21191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/>
              <a:t>-</a:t>
            </a:r>
          </a:p>
        </p:txBody>
      </p:sp>
      <p:cxnSp>
        <p:nvCxnSpPr>
          <p:cNvPr id="64" name="Straight Connector 63"/>
          <p:cNvCxnSpPr>
            <a:cxnSpLocks/>
          </p:cNvCxnSpPr>
          <p:nvPr/>
        </p:nvCxnSpPr>
        <p:spPr>
          <a:xfrm flipH="1" flipV="1">
            <a:off x="558928" y="2167103"/>
            <a:ext cx="7943722" cy="6633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</p:cNvCxnSpPr>
          <p:nvPr/>
        </p:nvCxnSpPr>
        <p:spPr>
          <a:xfrm flipV="1">
            <a:off x="528437" y="2658501"/>
            <a:ext cx="7974213" cy="46139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ular Callout 65"/>
          <p:cNvSpPr/>
          <p:nvPr/>
        </p:nvSpPr>
        <p:spPr>
          <a:xfrm>
            <a:off x="1428245" y="3135728"/>
            <a:ext cx="1287052" cy="2762754"/>
          </a:xfrm>
          <a:prstGeom prst="wedgeRectCallout">
            <a:avLst>
              <a:gd name="adj1" fmla="val 29388"/>
              <a:gd name="adj2" fmla="val -89752"/>
            </a:avLst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ounded Rectangle 48"/>
          <p:cNvSpPr/>
          <p:nvPr/>
        </p:nvSpPr>
        <p:spPr>
          <a:xfrm>
            <a:off x="137132" y="3269636"/>
            <a:ext cx="1109911" cy="2316962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9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30054" y="2060367"/>
            <a:ext cx="23115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/>
              <a:t>0</a:t>
            </a:r>
          </a:p>
        </p:txBody>
      </p: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32481" y="1686231"/>
            <a:ext cx="7978177" cy="1872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2130608" y="665073"/>
            <a:ext cx="1115264" cy="80008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In the search bar type in ‘antisocial behaviour’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72881" y="1536536"/>
            <a:ext cx="8104308" cy="877518"/>
          </a:xfrm>
          <a:custGeom>
            <a:avLst/>
            <a:gdLst>
              <a:gd name="connsiteX0" fmla="*/ 0 w 7959855"/>
              <a:gd name="connsiteY0" fmla="*/ 485961 h 485961"/>
              <a:gd name="connsiteX1" fmla="*/ 2400300 w 7959855"/>
              <a:gd name="connsiteY1" fmla="*/ 186 h 485961"/>
              <a:gd name="connsiteX2" fmla="*/ 4124325 w 7959855"/>
              <a:gd name="connsiteY2" fmla="*/ 428811 h 485961"/>
              <a:gd name="connsiteX3" fmla="*/ 5743575 w 7959855"/>
              <a:gd name="connsiteY3" fmla="*/ 476436 h 485961"/>
              <a:gd name="connsiteX4" fmla="*/ 7820025 w 7959855"/>
              <a:gd name="connsiteY4" fmla="*/ 457386 h 485961"/>
              <a:gd name="connsiteX5" fmla="*/ 7781925 w 7959855"/>
              <a:gd name="connsiteY5" fmla="*/ 457386 h 485961"/>
              <a:gd name="connsiteX6" fmla="*/ 7877175 w 7959855"/>
              <a:gd name="connsiteY6" fmla="*/ 466911 h 485961"/>
              <a:gd name="connsiteX7" fmla="*/ 7877175 w 7959855"/>
              <a:gd name="connsiteY7" fmla="*/ 466911 h 485961"/>
              <a:gd name="connsiteX0" fmla="*/ 0 w 7959855"/>
              <a:gd name="connsiteY0" fmla="*/ 117861 h 117861"/>
              <a:gd name="connsiteX1" fmla="*/ 2512841 w 7959855"/>
              <a:gd name="connsiteY1" fmla="*/ 68184 h 117861"/>
              <a:gd name="connsiteX2" fmla="*/ 4124325 w 7959855"/>
              <a:gd name="connsiteY2" fmla="*/ 60711 h 117861"/>
              <a:gd name="connsiteX3" fmla="*/ 5743575 w 7959855"/>
              <a:gd name="connsiteY3" fmla="*/ 108336 h 117861"/>
              <a:gd name="connsiteX4" fmla="*/ 7820025 w 7959855"/>
              <a:gd name="connsiteY4" fmla="*/ 89286 h 117861"/>
              <a:gd name="connsiteX5" fmla="*/ 7781925 w 7959855"/>
              <a:gd name="connsiteY5" fmla="*/ 89286 h 117861"/>
              <a:gd name="connsiteX6" fmla="*/ 7877175 w 7959855"/>
              <a:gd name="connsiteY6" fmla="*/ 98811 h 117861"/>
              <a:gd name="connsiteX7" fmla="*/ 7877175 w 7959855"/>
              <a:gd name="connsiteY7" fmla="*/ 98811 h 117861"/>
              <a:gd name="connsiteX0" fmla="*/ 0 w 7959855"/>
              <a:gd name="connsiteY0" fmla="*/ 112110 h 112110"/>
              <a:gd name="connsiteX1" fmla="*/ 2512841 w 7959855"/>
              <a:gd name="connsiteY1" fmla="*/ 81190 h 112110"/>
              <a:gd name="connsiteX2" fmla="*/ 4124325 w 7959855"/>
              <a:gd name="connsiteY2" fmla="*/ 54960 h 112110"/>
              <a:gd name="connsiteX3" fmla="*/ 5743575 w 7959855"/>
              <a:gd name="connsiteY3" fmla="*/ 102585 h 112110"/>
              <a:gd name="connsiteX4" fmla="*/ 7820025 w 7959855"/>
              <a:gd name="connsiteY4" fmla="*/ 83535 h 112110"/>
              <a:gd name="connsiteX5" fmla="*/ 7781925 w 7959855"/>
              <a:gd name="connsiteY5" fmla="*/ 83535 h 112110"/>
              <a:gd name="connsiteX6" fmla="*/ 7877175 w 7959855"/>
              <a:gd name="connsiteY6" fmla="*/ 93060 h 112110"/>
              <a:gd name="connsiteX7" fmla="*/ 7877175 w 7959855"/>
              <a:gd name="connsiteY7" fmla="*/ 93060 h 112110"/>
              <a:gd name="connsiteX0" fmla="*/ 0 w 7959855"/>
              <a:gd name="connsiteY0" fmla="*/ 81271 h 519372"/>
              <a:gd name="connsiteX1" fmla="*/ 2517530 w 7959855"/>
              <a:gd name="connsiteY1" fmla="*/ 519274 h 519372"/>
              <a:gd name="connsiteX2" fmla="*/ 4124325 w 7959855"/>
              <a:gd name="connsiteY2" fmla="*/ 24121 h 519372"/>
              <a:gd name="connsiteX3" fmla="*/ 5743575 w 7959855"/>
              <a:gd name="connsiteY3" fmla="*/ 71746 h 519372"/>
              <a:gd name="connsiteX4" fmla="*/ 7820025 w 7959855"/>
              <a:gd name="connsiteY4" fmla="*/ 52696 h 519372"/>
              <a:gd name="connsiteX5" fmla="*/ 7781925 w 7959855"/>
              <a:gd name="connsiteY5" fmla="*/ 52696 h 519372"/>
              <a:gd name="connsiteX6" fmla="*/ 7877175 w 7959855"/>
              <a:gd name="connsiteY6" fmla="*/ 62221 h 519372"/>
              <a:gd name="connsiteX7" fmla="*/ 7877175 w 7959855"/>
              <a:gd name="connsiteY7" fmla="*/ 62221 h 519372"/>
              <a:gd name="connsiteX0" fmla="*/ 0 w 7959855"/>
              <a:gd name="connsiteY0" fmla="*/ 82857 h 615586"/>
              <a:gd name="connsiteX1" fmla="*/ 2517530 w 7959855"/>
              <a:gd name="connsiteY1" fmla="*/ 520860 h 615586"/>
              <a:gd name="connsiteX2" fmla="*/ 4124325 w 7959855"/>
              <a:gd name="connsiteY2" fmla="*/ 25707 h 615586"/>
              <a:gd name="connsiteX3" fmla="*/ 5743575 w 7959855"/>
              <a:gd name="connsiteY3" fmla="*/ 73332 h 615586"/>
              <a:gd name="connsiteX4" fmla="*/ 7820025 w 7959855"/>
              <a:gd name="connsiteY4" fmla="*/ 54282 h 615586"/>
              <a:gd name="connsiteX5" fmla="*/ 7781925 w 7959855"/>
              <a:gd name="connsiteY5" fmla="*/ 54282 h 615586"/>
              <a:gd name="connsiteX6" fmla="*/ 7877175 w 7959855"/>
              <a:gd name="connsiteY6" fmla="*/ 63807 h 615586"/>
              <a:gd name="connsiteX7" fmla="*/ 7877175 w 7959855"/>
              <a:gd name="connsiteY7" fmla="*/ 63807 h 615586"/>
              <a:gd name="connsiteX0" fmla="*/ 0 w 7959855"/>
              <a:gd name="connsiteY0" fmla="*/ 55410 h 552958"/>
              <a:gd name="connsiteX1" fmla="*/ 2517530 w 7959855"/>
              <a:gd name="connsiteY1" fmla="*/ 493413 h 552958"/>
              <a:gd name="connsiteX2" fmla="*/ 4219079 w 7959855"/>
              <a:gd name="connsiteY2" fmla="*/ 500634 h 552958"/>
              <a:gd name="connsiteX3" fmla="*/ 5743575 w 7959855"/>
              <a:gd name="connsiteY3" fmla="*/ 45885 h 552958"/>
              <a:gd name="connsiteX4" fmla="*/ 7820025 w 7959855"/>
              <a:gd name="connsiteY4" fmla="*/ 26835 h 552958"/>
              <a:gd name="connsiteX5" fmla="*/ 7781925 w 7959855"/>
              <a:gd name="connsiteY5" fmla="*/ 26835 h 552958"/>
              <a:gd name="connsiteX6" fmla="*/ 7877175 w 7959855"/>
              <a:gd name="connsiteY6" fmla="*/ 36360 h 552958"/>
              <a:gd name="connsiteX7" fmla="*/ 7877175 w 7959855"/>
              <a:gd name="connsiteY7" fmla="*/ 36360 h 552958"/>
              <a:gd name="connsiteX0" fmla="*/ 0 w 7959855"/>
              <a:gd name="connsiteY0" fmla="*/ 55410 h 805540"/>
              <a:gd name="connsiteX1" fmla="*/ 2517530 w 7959855"/>
              <a:gd name="connsiteY1" fmla="*/ 493413 h 805540"/>
              <a:gd name="connsiteX2" fmla="*/ 4219079 w 7959855"/>
              <a:gd name="connsiteY2" fmla="*/ 500634 h 805540"/>
              <a:gd name="connsiteX3" fmla="*/ 5738886 w 7959855"/>
              <a:gd name="connsiteY3" fmla="*/ 805540 h 805540"/>
              <a:gd name="connsiteX4" fmla="*/ 7820025 w 7959855"/>
              <a:gd name="connsiteY4" fmla="*/ 26835 h 805540"/>
              <a:gd name="connsiteX5" fmla="*/ 7781925 w 7959855"/>
              <a:gd name="connsiteY5" fmla="*/ 26835 h 805540"/>
              <a:gd name="connsiteX6" fmla="*/ 7877175 w 7959855"/>
              <a:gd name="connsiteY6" fmla="*/ 36360 h 805540"/>
              <a:gd name="connsiteX7" fmla="*/ 7877175 w 7959855"/>
              <a:gd name="connsiteY7" fmla="*/ 36360 h 805540"/>
              <a:gd name="connsiteX0" fmla="*/ 0 w 7959855"/>
              <a:gd name="connsiteY0" fmla="*/ 55410 h 805540"/>
              <a:gd name="connsiteX1" fmla="*/ 2517530 w 7959855"/>
              <a:gd name="connsiteY1" fmla="*/ 493413 h 805540"/>
              <a:gd name="connsiteX2" fmla="*/ 4219079 w 7959855"/>
              <a:gd name="connsiteY2" fmla="*/ 500634 h 805540"/>
              <a:gd name="connsiteX3" fmla="*/ 5738886 w 7959855"/>
              <a:gd name="connsiteY3" fmla="*/ 805540 h 805540"/>
              <a:gd name="connsiteX4" fmla="*/ 7820025 w 7959855"/>
              <a:gd name="connsiteY4" fmla="*/ 26835 h 805540"/>
              <a:gd name="connsiteX5" fmla="*/ 7781925 w 7959855"/>
              <a:gd name="connsiteY5" fmla="*/ 26835 h 805540"/>
              <a:gd name="connsiteX6" fmla="*/ 7877175 w 7959855"/>
              <a:gd name="connsiteY6" fmla="*/ 36360 h 805540"/>
              <a:gd name="connsiteX7" fmla="*/ 7877175 w 7959855"/>
              <a:gd name="connsiteY7" fmla="*/ 36360 h 805540"/>
              <a:gd name="connsiteX0" fmla="*/ 0 w 7959855"/>
              <a:gd name="connsiteY0" fmla="*/ 55410 h 809760"/>
              <a:gd name="connsiteX1" fmla="*/ 2517530 w 7959855"/>
              <a:gd name="connsiteY1" fmla="*/ 493413 h 809760"/>
              <a:gd name="connsiteX2" fmla="*/ 4219079 w 7959855"/>
              <a:gd name="connsiteY2" fmla="*/ 500634 h 809760"/>
              <a:gd name="connsiteX3" fmla="*/ 5738886 w 7959855"/>
              <a:gd name="connsiteY3" fmla="*/ 805540 h 809760"/>
              <a:gd name="connsiteX4" fmla="*/ 6901138 w 7959855"/>
              <a:gd name="connsiteY4" fmla="*/ 168771 h 809760"/>
              <a:gd name="connsiteX5" fmla="*/ 7820025 w 7959855"/>
              <a:gd name="connsiteY5" fmla="*/ 26835 h 809760"/>
              <a:gd name="connsiteX6" fmla="*/ 7781925 w 7959855"/>
              <a:gd name="connsiteY6" fmla="*/ 26835 h 809760"/>
              <a:gd name="connsiteX7" fmla="*/ 7877175 w 7959855"/>
              <a:gd name="connsiteY7" fmla="*/ 36360 h 809760"/>
              <a:gd name="connsiteX8" fmla="*/ 7877175 w 7959855"/>
              <a:gd name="connsiteY8" fmla="*/ 36360 h 809760"/>
              <a:gd name="connsiteX0" fmla="*/ 0 w 7959855"/>
              <a:gd name="connsiteY0" fmla="*/ 55410 h 768068"/>
              <a:gd name="connsiteX1" fmla="*/ 2517530 w 7959855"/>
              <a:gd name="connsiteY1" fmla="*/ 493413 h 768068"/>
              <a:gd name="connsiteX2" fmla="*/ 4219079 w 7959855"/>
              <a:gd name="connsiteY2" fmla="*/ 500634 h 768068"/>
              <a:gd name="connsiteX3" fmla="*/ 5710751 w 7959855"/>
              <a:gd name="connsiteY3" fmla="*/ 763337 h 768068"/>
              <a:gd name="connsiteX4" fmla="*/ 6901138 w 7959855"/>
              <a:gd name="connsiteY4" fmla="*/ 168771 h 768068"/>
              <a:gd name="connsiteX5" fmla="*/ 7820025 w 7959855"/>
              <a:gd name="connsiteY5" fmla="*/ 26835 h 768068"/>
              <a:gd name="connsiteX6" fmla="*/ 7781925 w 7959855"/>
              <a:gd name="connsiteY6" fmla="*/ 26835 h 768068"/>
              <a:gd name="connsiteX7" fmla="*/ 7877175 w 7959855"/>
              <a:gd name="connsiteY7" fmla="*/ 36360 h 768068"/>
              <a:gd name="connsiteX8" fmla="*/ 7877175 w 7959855"/>
              <a:gd name="connsiteY8" fmla="*/ 36360 h 768068"/>
              <a:gd name="connsiteX0" fmla="*/ 0 w 7959855"/>
              <a:gd name="connsiteY0" fmla="*/ 58262 h 790998"/>
              <a:gd name="connsiteX1" fmla="*/ 2517530 w 7959855"/>
              <a:gd name="connsiteY1" fmla="*/ 496265 h 790998"/>
              <a:gd name="connsiteX2" fmla="*/ 3937726 w 7959855"/>
              <a:gd name="connsiteY2" fmla="*/ 747326 h 790998"/>
              <a:gd name="connsiteX3" fmla="*/ 5710751 w 7959855"/>
              <a:gd name="connsiteY3" fmla="*/ 766189 h 790998"/>
              <a:gd name="connsiteX4" fmla="*/ 6901138 w 7959855"/>
              <a:gd name="connsiteY4" fmla="*/ 171623 h 790998"/>
              <a:gd name="connsiteX5" fmla="*/ 7820025 w 7959855"/>
              <a:gd name="connsiteY5" fmla="*/ 29687 h 790998"/>
              <a:gd name="connsiteX6" fmla="*/ 7781925 w 7959855"/>
              <a:gd name="connsiteY6" fmla="*/ 29687 h 790998"/>
              <a:gd name="connsiteX7" fmla="*/ 7877175 w 7959855"/>
              <a:gd name="connsiteY7" fmla="*/ 39212 h 790998"/>
              <a:gd name="connsiteX8" fmla="*/ 7877175 w 7959855"/>
              <a:gd name="connsiteY8" fmla="*/ 39212 h 790998"/>
              <a:gd name="connsiteX0" fmla="*/ 0 w 7959855"/>
              <a:gd name="connsiteY0" fmla="*/ 59076 h 831678"/>
              <a:gd name="connsiteX1" fmla="*/ 2517530 w 7959855"/>
              <a:gd name="connsiteY1" fmla="*/ 497079 h 831678"/>
              <a:gd name="connsiteX2" fmla="*/ 3679818 w 7959855"/>
              <a:gd name="connsiteY2" fmla="*/ 813789 h 831678"/>
              <a:gd name="connsiteX3" fmla="*/ 5710751 w 7959855"/>
              <a:gd name="connsiteY3" fmla="*/ 767003 h 831678"/>
              <a:gd name="connsiteX4" fmla="*/ 6901138 w 7959855"/>
              <a:gd name="connsiteY4" fmla="*/ 172437 h 831678"/>
              <a:gd name="connsiteX5" fmla="*/ 7820025 w 7959855"/>
              <a:gd name="connsiteY5" fmla="*/ 30501 h 831678"/>
              <a:gd name="connsiteX6" fmla="*/ 7781925 w 7959855"/>
              <a:gd name="connsiteY6" fmla="*/ 30501 h 831678"/>
              <a:gd name="connsiteX7" fmla="*/ 7877175 w 7959855"/>
              <a:gd name="connsiteY7" fmla="*/ 40026 h 831678"/>
              <a:gd name="connsiteX8" fmla="*/ 7877175 w 7959855"/>
              <a:gd name="connsiteY8" fmla="*/ 40026 h 831678"/>
              <a:gd name="connsiteX0" fmla="*/ 0 w 7959855"/>
              <a:gd name="connsiteY0" fmla="*/ 58784 h 813724"/>
              <a:gd name="connsiteX1" fmla="*/ 2517530 w 7959855"/>
              <a:gd name="connsiteY1" fmla="*/ 496787 h 813724"/>
              <a:gd name="connsiteX2" fmla="*/ 3459424 w 7959855"/>
              <a:gd name="connsiteY2" fmla="*/ 790051 h 813724"/>
              <a:gd name="connsiteX3" fmla="*/ 5710751 w 7959855"/>
              <a:gd name="connsiteY3" fmla="*/ 766711 h 813724"/>
              <a:gd name="connsiteX4" fmla="*/ 6901138 w 7959855"/>
              <a:gd name="connsiteY4" fmla="*/ 172145 h 813724"/>
              <a:gd name="connsiteX5" fmla="*/ 7820025 w 7959855"/>
              <a:gd name="connsiteY5" fmla="*/ 30209 h 813724"/>
              <a:gd name="connsiteX6" fmla="*/ 7781925 w 7959855"/>
              <a:gd name="connsiteY6" fmla="*/ 30209 h 813724"/>
              <a:gd name="connsiteX7" fmla="*/ 7877175 w 7959855"/>
              <a:gd name="connsiteY7" fmla="*/ 39734 h 813724"/>
              <a:gd name="connsiteX8" fmla="*/ 7877175 w 7959855"/>
              <a:gd name="connsiteY8" fmla="*/ 39734 h 813724"/>
              <a:gd name="connsiteX0" fmla="*/ 0 w 7959855"/>
              <a:gd name="connsiteY0" fmla="*/ 61525 h 818877"/>
              <a:gd name="connsiteX1" fmla="*/ 2419056 w 7959855"/>
              <a:gd name="connsiteY1" fmla="*/ 466703 h 818877"/>
              <a:gd name="connsiteX2" fmla="*/ 3459424 w 7959855"/>
              <a:gd name="connsiteY2" fmla="*/ 792792 h 818877"/>
              <a:gd name="connsiteX3" fmla="*/ 5710751 w 7959855"/>
              <a:gd name="connsiteY3" fmla="*/ 769452 h 818877"/>
              <a:gd name="connsiteX4" fmla="*/ 6901138 w 7959855"/>
              <a:gd name="connsiteY4" fmla="*/ 174886 h 818877"/>
              <a:gd name="connsiteX5" fmla="*/ 7820025 w 7959855"/>
              <a:gd name="connsiteY5" fmla="*/ 32950 h 818877"/>
              <a:gd name="connsiteX6" fmla="*/ 7781925 w 7959855"/>
              <a:gd name="connsiteY6" fmla="*/ 32950 h 818877"/>
              <a:gd name="connsiteX7" fmla="*/ 7877175 w 7959855"/>
              <a:gd name="connsiteY7" fmla="*/ 42475 h 818877"/>
              <a:gd name="connsiteX8" fmla="*/ 7877175 w 7959855"/>
              <a:gd name="connsiteY8" fmla="*/ 42475 h 818877"/>
              <a:gd name="connsiteX0" fmla="*/ 0 w 7959855"/>
              <a:gd name="connsiteY0" fmla="*/ 30409 h 787761"/>
              <a:gd name="connsiteX1" fmla="*/ 1490382 w 7959855"/>
              <a:gd name="connsiteY1" fmla="*/ 83699 h 787761"/>
              <a:gd name="connsiteX2" fmla="*/ 2419056 w 7959855"/>
              <a:gd name="connsiteY2" fmla="*/ 435587 h 787761"/>
              <a:gd name="connsiteX3" fmla="*/ 3459424 w 7959855"/>
              <a:gd name="connsiteY3" fmla="*/ 761676 h 787761"/>
              <a:gd name="connsiteX4" fmla="*/ 5710751 w 7959855"/>
              <a:gd name="connsiteY4" fmla="*/ 738336 h 787761"/>
              <a:gd name="connsiteX5" fmla="*/ 6901138 w 7959855"/>
              <a:gd name="connsiteY5" fmla="*/ 143770 h 787761"/>
              <a:gd name="connsiteX6" fmla="*/ 7820025 w 7959855"/>
              <a:gd name="connsiteY6" fmla="*/ 1834 h 787761"/>
              <a:gd name="connsiteX7" fmla="*/ 7781925 w 7959855"/>
              <a:gd name="connsiteY7" fmla="*/ 1834 h 787761"/>
              <a:gd name="connsiteX8" fmla="*/ 7877175 w 7959855"/>
              <a:gd name="connsiteY8" fmla="*/ 11359 h 787761"/>
              <a:gd name="connsiteX9" fmla="*/ 7877175 w 7959855"/>
              <a:gd name="connsiteY9" fmla="*/ 11359 h 787761"/>
              <a:gd name="connsiteX0" fmla="*/ 0 w 7959855"/>
              <a:gd name="connsiteY0" fmla="*/ 30409 h 762580"/>
              <a:gd name="connsiteX1" fmla="*/ 1490382 w 7959855"/>
              <a:gd name="connsiteY1" fmla="*/ 83699 h 762580"/>
              <a:gd name="connsiteX2" fmla="*/ 2419056 w 7959855"/>
              <a:gd name="connsiteY2" fmla="*/ 435587 h 762580"/>
              <a:gd name="connsiteX3" fmla="*/ 3459424 w 7959855"/>
              <a:gd name="connsiteY3" fmla="*/ 761676 h 762580"/>
              <a:gd name="connsiteX4" fmla="*/ 5738887 w 7959855"/>
              <a:gd name="connsiteY4" fmla="*/ 532010 h 762580"/>
              <a:gd name="connsiteX5" fmla="*/ 6901138 w 7959855"/>
              <a:gd name="connsiteY5" fmla="*/ 143770 h 762580"/>
              <a:gd name="connsiteX6" fmla="*/ 7820025 w 7959855"/>
              <a:gd name="connsiteY6" fmla="*/ 1834 h 762580"/>
              <a:gd name="connsiteX7" fmla="*/ 7781925 w 7959855"/>
              <a:gd name="connsiteY7" fmla="*/ 1834 h 762580"/>
              <a:gd name="connsiteX8" fmla="*/ 7877175 w 7959855"/>
              <a:gd name="connsiteY8" fmla="*/ 11359 h 762580"/>
              <a:gd name="connsiteX9" fmla="*/ 7877175 w 7959855"/>
              <a:gd name="connsiteY9" fmla="*/ 11359 h 762580"/>
              <a:gd name="connsiteX0" fmla="*/ 0 w 7959855"/>
              <a:gd name="connsiteY0" fmla="*/ 30409 h 767428"/>
              <a:gd name="connsiteX1" fmla="*/ 1490382 w 7959855"/>
              <a:gd name="connsiteY1" fmla="*/ 83699 h 767428"/>
              <a:gd name="connsiteX2" fmla="*/ 2419056 w 7959855"/>
              <a:gd name="connsiteY2" fmla="*/ 435587 h 767428"/>
              <a:gd name="connsiteX3" fmla="*/ 3459424 w 7959855"/>
              <a:gd name="connsiteY3" fmla="*/ 761676 h 767428"/>
              <a:gd name="connsiteX4" fmla="*/ 5738887 w 7959855"/>
              <a:gd name="connsiteY4" fmla="*/ 532010 h 767428"/>
              <a:gd name="connsiteX5" fmla="*/ 6901138 w 7959855"/>
              <a:gd name="connsiteY5" fmla="*/ 143770 h 767428"/>
              <a:gd name="connsiteX6" fmla="*/ 7820025 w 7959855"/>
              <a:gd name="connsiteY6" fmla="*/ 1834 h 767428"/>
              <a:gd name="connsiteX7" fmla="*/ 7781925 w 7959855"/>
              <a:gd name="connsiteY7" fmla="*/ 1834 h 767428"/>
              <a:gd name="connsiteX8" fmla="*/ 7877175 w 7959855"/>
              <a:gd name="connsiteY8" fmla="*/ 11359 h 767428"/>
              <a:gd name="connsiteX9" fmla="*/ 7877175 w 7959855"/>
              <a:gd name="connsiteY9" fmla="*/ 11359 h 767428"/>
              <a:gd name="connsiteX0" fmla="*/ 0 w 7959855"/>
              <a:gd name="connsiteY0" fmla="*/ 30409 h 767428"/>
              <a:gd name="connsiteX1" fmla="*/ 1490382 w 7959855"/>
              <a:gd name="connsiteY1" fmla="*/ 83699 h 767428"/>
              <a:gd name="connsiteX2" fmla="*/ 2419056 w 7959855"/>
              <a:gd name="connsiteY2" fmla="*/ 435587 h 767428"/>
              <a:gd name="connsiteX3" fmla="*/ 3459424 w 7959855"/>
              <a:gd name="connsiteY3" fmla="*/ 761676 h 767428"/>
              <a:gd name="connsiteX4" fmla="*/ 5738887 w 7959855"/>
              <a:gd name="connsiteY4" fmla="*/ 532010 h 767428"/>
              <a:gd name="connsiteX5" fmla="*/ 7102775 w 7959855"/>
              <a:gd name="connsiteY5" fmla="*/ 439191 h 767428"/>
              <a:gd name="connsiteX6" fmla="*/ 7820025 w 7959855"/>
              <a:gd name="connsiteY6" fmla="*/ 1834 h 767428"/>
              <a:gd name="connsiteX7" fmla="*/ 7781925 w 7959855"/>
              <a:gd name="connsiteY7" fmla="*/ 1834 h 767428"/>
              <a:gd name="connsiteX8" fmla="*/ 7877175 w 7959855"/>
              <a:gd name="connsiteY8" fmla="*/ 11359 h 767428"/>
              <a:gd name="connsiteX9" fmla="*/ 7877175 w 7959855"/>
              <a:gd name="connsiteY9" fmla="*/ 11359 h 767428"/>
              <a:gd name="connsiteX0" fmla="*/ 0 w 8050639"/>
              <a:gd name="connsiteY0" fmla="*/ 122380 h 859399"/>
              <a:gd name="connsiteX1" fmla="*/ 1490382 w 8050639"/>
              <a:gd name="connsiteY1" fmla="*/ 175670 h 859399"/>
              <a:gd name="connsiteX2" fmla="*/ 2419056 w 8050639"/>
              <a:gd name="connsiteY2" fmla="*/ 527558 h 859399"/>
              <a:gd name="connsiteX3" fmla="*/ 3459424 w 8050639"/>
              <a:gd name="connsiteY3" fmla="*/ 853647 h 859399"/>
              <a:gd name="connsiteX4" fmla="*/ 5738887 w 8050639"/>
              <a:gd name="connsiteY4" fmla="*/ 623981 h 859399"/>
              <a:gd name="connsiteX5" fmla="*/ 7102775 w 8050639"/>
              <a:gd name="connsiteY5" fmla="*/ 531162 h 859399"/>
              <a:gd name="connsiteX6" fmla="*/ 7820025 w 8050639"/>
              <a:gd name="connsiteY6" fmla="*/ 93805 h 859399"/>
              <a:gd name="connsiteX7" fmla="*/ 8030454 w 8050639"/>
              <a:gd name="connsiteY7" fmla="*/ 20 h 859399"/>
              <a:gd name="connsiteX8" fmla="*/ 7877175 w 8050639"/>
              <a:gd name="connsiteY8" fmla="*/ 103330 h 859399"/>
              <a:gd name="connsiteX9" fmla="*/ 7877175 w 8050639"/>
              <a:gd name="connsiteY9" fmla="*/ 103330 h 859399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02775 w 8104308"/>
              <a:gd name="connsiteY5" fmla="*/ 549281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2153 w 8104308"/>
              <a:gd name="connsiteY5" fmla="*/ 586795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2153 w 8104308"/>
              <a:gd name="connsiteY5" fmla="*/ 586795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2153 w 8104308"/>
              <a:gd name="connsiteY5" fmla="*/ 586795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2153 w 8104308"/>
              <a:gd name="connsiteY5" fmla="*/ 586795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6842 w 8104308"/>
              <a:gd name="connsiteY5" fmla="*/ 568038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16842 w 8104308"/>
              <a:gd name="connsiteY5" fmla="*/ 568038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07464 w 8104308"/>
              <a:gd name="connsiteY5" fmla="*/ 610241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07464 w 8104308"/>
              <a:gd name="connsiteY5" fmla="*/ 610241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  <a:gd name="connsiteX0" fmla="*/ 0 w 8104308"/>
              <a:gd name="connsiteY0" fmla="*/ 140499 h 877518"/>
              <a:gd name="connsiteX1" fmla="*/ 1490382 w 8104308"/>
              <a:gd name="connsiteY1" fmla="*/ 193789 h 877518"/>
              <a:gd name="connsiteX2" fmla="*/ 2419056 w 8104308"/>
              <a:gd name="connsiteY2" fmla="*/ 545677 h 877518"/>
              <a:gd name="connsiteX3" fmla="*/ 3459424 w 8104308"/>
              <a:gd name="connsiteY3" fmla="*/ 871766 h 877518"/>
              <a:gd name="connsiteX4" fmla="*/ 5738887 w 8104308"/>
              <a:gd name="connsiteY4" fmla="*/ 642100 h 877518"/>
              <a:gd name="connsiteX5" fmla="*/ 7107464 w 8104308"/>
              <a:gd name="connsiteY5" fmla="*/ 610241 h 877518"/>
              <a:gd name="connsiteX6" fmla="*/ 7913809 w 8104308"/>
              <a:gd name="connsiteY6" fmla="*/ 566780 h 877518"/>
              <a:gd name="connsiteX7" fmla="*/ 8030454 w 8104308"/>
              <a:gd name="connsiteY7" fmla="*/ 18139 h 877518"/>
              <a:gd name="connsiteX8" fmla="*/ 7877175 w 8104308"/>
              <a:gd name="connsiteY8" fmla="*/ 121449 h 877518"/>
              <a:gd name="connsiteX9" fmla="*/ 7877175 w 8104308"/>
              <a:gd name="connsiteY9" fmla="*/ 121449 h 877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104308" h="877518">
                <a:moveTo>
                  <a:pt x="0" y="140499"/>
                </a:moveTo>
                <a:cubicBezTo>
                  <a:pt x="245271" y="160322"/>
                  <a:pt x="1087206" y="126259"/>
                  <a:pt x="1490382" y="193789"/>
                </a:cubicBezTo>
                <a:cubicBezTo>
                  <a:pt x="1893558" y="261319"/>
                  <a:pt x="2090882" y="432681"/>
                  <a:pt x="2419056" y="545677"/>
                </a:cubicBezTo>
                <a:cubicBezTo>
                  <a:pt x="2747230" y="658673"/>
                  <a:pt x="2906119" y="855696"/>
                  <a:pt x="3459424" y="871766"/>
                </a:cubicBezTo>
                <a:cubicBezTo>
                  <a:pt x="4012729" y="887836"/>
                  <a:pt x="4615846" y="886543"/>
                  <a:pt x="5738887" y="642100"/>
                </a:cubicBezTo>
                <a:cubicBezTo>
                  <a:pt x="6196057" y="599294"/>
                  <a:pt x="6704338" y="608727"/>
                  <a:pt x="7107464" y="610241"/>
                </a:cubicBezTo>
                <a:cubicBezTo>
                  <a:pt x="7466905" y="633268"/>
                  <a:pt x="7648153" y="567199"/>
                  <a:pt x="7913809" y="566780"/>
                </a:cubicBezTo>
                <a:cubicBezTo>
                  <a:pt x="8253534" y="563605"/>
                  <a:pt x="8036560" y="92361"/>
                  <a:pt x="8030454" y="18139"/>
                </a:cubicBezTo>
                <a:cubicBezTo>
                  <a:pt x="8024348" y="-56083"/>
                  <a:pt x="7877175" y="121449"/>
                  <a:pt x="7877175" y="121449"/>
                </a:cubicBezTo>
                <a:lnTo>
                  <a:pt x="7877175" y="121449"/>
                </a:ln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Freeform 12"/>
          <p:cNvSpPr/>
          <p:nvPr/>
        </p:nvSpPr>
        <p:spPr>
          <a:xfrm>
            <a:off x="514668" y="1668058"/>
            <a:ext cx="8073677" cy="691559"/>
          </a:xfrm>
          <a:custGeom>
            <a:avLst/>
            <a:gdLst>
              <a:gd name="connsiteX0" fmla="*/ 0 w 7458075"/>
              <a:gd name="connsiteY0" fmla="*/ 428625 h 581025"/>
              <a:gd name="connsiteX1" fmla="*/ 2343150 w 7458075"/>
              <a:gd name="connsiteY1" fmla="*/ 0 h 581025"/>
              <a:gd name="connsiteX2" fmla="*/ 4238625 w 7458075"/>
              <a:gd name="connsiteY2" fmla="*/ 428625 h 581025"/>
              <a:gd name="connsiteX3" fmla="*/ 5476875 w 7458075"/>
              <a:gd name="connsiteY3" fmla="*/ 314325 h 581025"/>
              <a:gd name="connsiteX4" fmla="*/ 7458075 w 7458075"/>
              <a:gd name="connsiteY4" fmla="*/ 581025 h 581025"/>
              <a:gd name="connsiteX0" fmla="*/ 0 w 7469925"/>
              <a:gd name="connsiteY0" fmla="*/ 120743 h 677589"/>
              <a:gd name="connsiteX1" fmla="*/ 2355000 w 7469925"/>
              <a:gd name="connsiteY1" fmla="*/ 96564 h 677589"/>
              <a:gd name="connsiteX2" fmla="*/ 4250475 w 7469925"/>
              <a:gd name="connsiteY2" fmla="*/ 525189 h 677589"/>
              <a:gd name="connsiteX3" fmla="*/ 5488725 w 7469925"/>
              <a:gd name="connsiteY3" fmla="*/ 410889 h 677589"/>
              <a:gd name="connsiteX4" fmla="*/ 7469925 w 7469925"/>
              <a:gd name="connsiteY4" fmla="*/ 677589 h 677589"/>
              <a:gd name="connsiteX0" fmla="*/ 0 w 7493625"/>
              <a:gd name="connsiteY0" fmla="*/ 113405 h 693697"/>
              <a:gd name="connsiteX1" fmla="*/ 2378700 w 7493625"/>
              <a:gd name="connsiteY1" fmla="*/ 112672 h 693697"/>
              <a:gd name="connsiteX2" fmla="*/ 4274175 w 7493625"/>
              <a:gd name="connsiteY2" fmla="*/ 541297 h 693697"/>
              <a:gd name="connsiteX3" fmla="*/ 5512425 w 7493625"/>
              <a:gd name="connsiteY3" fmla="*/ 426997 h 693697"/>
              <a:gd name="connsiteX4" fmla="*/ 7493625 w 7493625"/>
              <a:gd name="connsiteY4" fmla="*/ 693697 h 693697"/>
              <a:gd name="connsiteX0" fmla="*/ 0 w 7493625"/>
              <a:gd name="connsiteY0" fmla="*/ 116749 h 697041"/>
              <a:gd name="connsiteX1" fmla="*/ 2426840 w 7493625"/>
              <a:gd name="connsiteY1" fmla="*/ 106491 h 697041"/>
              <a:gd name="connsiteX2" fmla="*/ 4274175 w 7493625"/>
              <a:gd name="connsiteY2" fmla="*/ 544641 h 697041"/>
              <a:gd name="connsiteX3" fmla="*/ 5512425 w 7493625"/>
              <a:gd name="connsiteY3" fmla="*/ 430341 h 697041"/>
              <a:gd name="connsiteX4" fmla="*/ 7493625 w 7493625"/>
              <a:gd name="connsiteY4" fmla="*/ 697041 h 697041"/>
              <a:gd name="connsiteX0" fmla="*/ 0 w 7493625"/>
              <a:gd name="connsiteY0" fmla="*/ 108713 h 689005"/>
              <a:gd name="connsiteX1" fmla="*/ 2426840 w 7493625"/>
              <a:gd name="connsiteY1" fmla="*/ 98455 h 689005"/>
              <a:gd name="connsiteX2" fmla="*/ 4274175 w 7493625"/>
              <a:gd name="connsiteY2" fmla="*/ 536605 h 689005"/>
              <a:gd name="connsiteX3" fmla="*/ 5512425 w 7493625"/>
              <a:gd name="connsiteY3" fmla="*/ 422305 h 689005"/>
              <a:gd name="connsiteX4" fmla="*/ 7493625 w 7493625"/>
              <a:gd name="connsiteY4" fmla="*/ 689005 h 689005"/>
              <a:gd name="connsiteX0" fmla="*/ 0 w 7493625"/>
              <a:gd name="connsiteY0" fmla="*/ 85008 h 665300"/>
              <a:gd name="connsiteX1" fmla="*/ 2426840 w 7493625"/>
              <a:gd name="connsiteY1" fmla="*/ 74750 h 665300"/>
              <a:gd name="connsiteX2" fmla="*/ 4274175 w 7493625"/>
              <a:gd name="connsiteY2" fmla="*/ 512900 h 665300"/>
              <a:gd name="connsiteX3" fmla="*/ 5512425 w 7493625"/>
              <a:gd name="connsiteY3" fmla="*/ 398600 h 665300"/>
              <a:gd name="connsiteX4" fmla="*/ 7493625 w 7493625"/>
              <a:gd name="connsiteY4" fmla="*/ 665300 h 665300"/>
              <a:gd name="connsiteX0" fmla="*/ 0 w 7493625"/>
              <a:gd name="connsiteY0" fmla="*/ 52234 h 632526"/>
              <a:gd name="connsiteX1" fmla="*/ 1074809 w 7493625"/>
              <a:gd name="connsiteY1" fmla="*/ 18735 h 632526"/>
              <a:gd name="connsiteX2" fmla="*/ 2426840 w 7493625"/>
              <a:gd name="connsiteY2" fmla="*/ 41976 h 632526"/>
              <a:gd name="connsiteX3" fmla="*/ 4274175 w 7493625"/>
              <a:gd name="connsiteY3" fmla="*/ 480126 h 632526"/>
              <a:gd name="connsiteX4" fmla="*/ 5512425 w 7493625"/>
              <a:gd name="connsiteY4" fmla="*/ 365826 h 632526"/>
              <a:gd name="connsiteX5" fmla="*/ 7493625 w 7493625"/>
              <a:gd name="connsiteY5" fmla="*/ 632526 h 632526"/>
              <a:gd name="connsiteX0" fmla="*/ 0 w 7493625"/>
              <a:gd name="connsiteY0" fmla="*/ 33509 h 613801"/>
              <a:gd name="connsiteX1" fmla="*/ 1074809 w 7493625"/>
              <a:gd name="connsiteY1" fmla="*/ 10 h 613801"/>
              <a:gd name="connsiteX2" fmla="*/ 2609638 w 7493625"/>
              <a:gd name="connsiteY2" fmla="*/ 294267 h 613801"/>
              <a:gd name="connsiteX3" fmla="*/ 4274175 w 7493625"/>
              <a:gd name="connsiteY3" fmla="*/ 461401 h 613801"/>
              <a:gd name="connsiteX4" fmla="*/ 5512425 w 7493625"/>
              <a:gd name="connsiteY4" fmla="*/ 347101 h 613801"/>
              <a:gd name="connsiteX5" fmla="*/ 7493625 w 7493625"/>
              <a:gd name="connsiteY5" fmla="*/ 613801 h 613801"/>
              <a:gd name="connsiteX0" fmla="*/ 0 w 7493625"/>
              <a:gd name="connsiteY0" fmla="*/ 25298 h 605590"/>
              <a:gd name="connsiteX1" fmla="*/ 1074809 w 7493625"/>
              <a:gd name="connsiteY1" fmla="*/ 11 h 605590"/>
              <a:gd name="connsiteX2" fmla="*/ 2609638 w 7493625"/>
              <a:gd name="connsiteY2" fmla="*/ 286056 h 605590"/>
              <a:gd name="connsiteX3" fmla="*/ 4274175 w 7493625"/>
              <a:gd name="connsiteY3" fmla="*/ 453190 h 605590"/>
              <a:gd name="connsiteX4" fmla="*/ 5512425 w 7493625"/>
              <a:gd name="connsiteY4" fmla="*/ 338890 h 605590"/>
              <a:gd name="connsiteX5" fmla="*/ 7493625 w 7493625"/>
              <a:gd name="connsiteY5" fmla="*/ 605590 h 60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93625" h="605590">
                <a:moveTo>
                  <a:pt x="0" y="25298"/>
                </a:moveTo>
                <a:cubicBezTo>
                  <a:pt x="167884" y="7203"/>
                  <a:pt x="670336" y="1721"/>
                  <a:pt x="1074809" y="11"/>
                </a:cubicBezTo>
                <a:cubicBezTo>
                  <a:pt x="1479282" y="-1699"/>
                  <a:pt x="2076410" y="210526"/>
                  <a:pt x="2609638" y="286056"/>
                </a:cubicBezTo>
                <a:cubicBezTo>
                  <a:pt x="3142866" y="361586"/>
                  <a:pt x="3790377" y="444384"/>
                  <a:pt x="4274175" y="453190"/>
                </a:cubicBezTo>
                <a:cubicBezTo>
                  <a:pt x="4757973" y="461996"/>
                  <a:pt x="4975850" y="313490"/>
                  <a:pt x="5512425" y="338890"/>
                </a:cubicBezTo>
                <a:cubicBezTo>
                  <a:pt x="6049000" y="364290"/>
                  <a:pt x="7169775" y="564315"/>
                  <a:pt x="7493625" y="60559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104730" y="1596658"/>
            <a:ext cx="1018480" cy="124649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/>
              <a:t>Key </a:t>
            </a:r>
          </a:p>
          <a:p>
            <a:endParaRPr lang="en-GB" sz="105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solidFill>
                  <a:srgbClr val="FF0000"/>
                </a:solidFill>
              </a:rPr>
              <a:t>Accessibility </a:t>
            </a:r>
            <a:endParaRPr lang="en-GB" sz="900" b="1" dirty="0">
              <a:solidFill>
                <a:srgbClr val="00B0F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solidFill>
                  <a:srgbClr val="00B0F0"/>
                </a:solidFill>
              </a:rPr>
              <a:t>Usability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solidFill>
                  <a:srgbClr val="FFC000"/>
                </a:solidFill>
              </a:rPr>
              <a:t>Feelings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solidFill>
                  <a:srgbClr val="92D050"/>
                </a:solidFill>
              </a:rPr>
              <a:t>Suggestions</a:t>
            </a:r>
          </a:p>
          <a:p>
            <a:endParaRPr lang="en-GB" dirty="0"/>
          </a:p>
        </p:txBody>
      </p:sp>
      <p:sp>
        <p:nvSpPr>
          <p:cNvPr id="56" name="Rounded Rectangle 55"/>
          <p:cNvSpPr/>
          <p:nvPr/>
        </p:nvSpPr>
        <p:spPr>
          <a:xfrm>
            <a:off x="1471650" y="3265234"/>
            <a:ext cx="1179738" cy="2617412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9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DF69482-FBE7-464E-B88E-76114A37CC8C}"/>
                  </a:ext>
                </a:extLst>
              </p14:cNvPr>
              <p14:cNvContentPartPr/>
              <p14:nvPr/>
            </p14:nvContentPartPr>
            <p14:xfrm>
              <a:off x="3185878" y="-1009191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DF69482-FBE7-464E-B88E-76114A37CC8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77238" y="-1017831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7" name="Rounded Rectangle 52">
            <a:extLst>
              <a:ext uri="{FF2B5EF4-FFF2-40B4-BE49-F238E27FC236}">
                <a16:creationId xmlns:a16="http://schemas.microsoft.com/office/drawing/2014/main" id="{7CA5EA1C-7998-429E-87D5-06DA9CFEA241}"/>
              </a:ext>
            </a:extLst>
          </p:cNvPr>
          <p:cNvSpPr/>
          <p:nvPr/>
        </p:nvSpPr>
        <p:spPr>
          <a:xfrm>
            <a:off x="6031001" y="656714"/>
            <a:ext cx="1136022" cy="799705"/>
          </a:xfrm>
          <a:prstGeom prst="roundRect">
            <a:avLst/>
          </a:prstGeom>
          <a:solidFill>
            <a:srgbClr val="28688A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List of weird questions and answers went back to homepage</a:t>
            </a:r>
          </a:p>
        </p:txBody>
      </p:sp>
      <p:sp>
        <p:nvSpPr>
          <p:cNvPr id="69" name="Rounded Rectangle 52">
            <a:extLst>
              <a:ext uri="{FF2B5EF4-FFF2-40B4-BE49-F238E27FC236}">
                <a16:creationId xmlns:a16="http://schemas.microsoft.com/office/drawing/2014/main" id="{0572394A-0849-4443-A369-6070F8268B2F}"/>
              </a:ext>
            </a:extLst>
          </p:cNvPr>
          <p:cNvSpPr/>
          <p:nvPr/>
        </p:nvSpPr>
        <p:spPr>
          <a:xfrm>
            <a:off x="7311887" y="673331"/>
            <a:ext cx="1190764" cy="79970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Searched ‘how to report anti-social behaviour’ and it came up with a report button</a:t>
            </a:r>
          </a:p>
        </p:txBody>
      </p:sp>
      <p:sp>
        <p:nvSpPr>
          <p:cNvPr id="81" name="Rectangular Callout 62">
            <a:extLst>
              <a:ext uri="{FF2B5EF4-FFF2-40B4-BE49-F238E27FC236}">
                <a16:creationId xmlns:a16="http://schemas.microsoft.com/office/drawing/2014/main" id="{D2930358-7D73-4B3D-9ADF-3FC874881E8F}"/>
              </a:ext>
            </a:extLst>
          </p:cNvPr>
          <p:cNvSpPr/>
          <p:nvPr/>
        </p:nvSpPr>
        <p:spPr>
          <a:xfrm>
            <a:off x="5923201" y="3217833"/>
            <a:ext cx="1287052" cy="2434975"/>
          </a:xfrm>
          <a:prstGeom prst="wedgeRectCallout">
            <a:avLst>
              <a:gd name="adj1" fmla="val 8765"/>
              <a:gd name="adj2" fmla="val -78658"/>
            </a:avLst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Rectangular Callout 62">
            <a:extLst>
              <a:ext uri="{FF2B5EF4-FFF2-40B4-BE49-F238E27FC236}">
                <a16:creationId xmlns:a16="http://schemas.microsoft.com/office/drawing/2014/main" id="{BF774BA8-0E68-45D5-93B5-F19C03E17FE9}"/>
              </a:ext>
            </a:extLst>
          </p:cNvPr>
          <p:cNvSpPr/>
          <p:nvPr/>
        </p:nvSpPr>
        <p:spPr>
          <a:xfrm>
            <a:off x="7474082" y="3450645"/>
            <a:ext cx="1287052" cy="2499989"/>
          </a:xfrm>
          <a:prstGeom prst="wedgeRectCallout">
            <a:avLst>
              <a:gd name="adj1" fmla="val -12367"/>
              <a:gd name="adj2" fmla="val -80449"/>
            </a:avLst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Rounded Rectangle 55">
            <a:extLst>
              <a:ext uri="{FF2B5EF4-FFF2-40B4-BE49-F238E27FC236}">
                <a16:creationId xmlns:a16="http://schemas.microsoft.com/office/drawing/2014/main" id="{3E820084-FDF9-470B-8B36-DE6E71CC6E9D}"/>
              </a:ext>
            </a:extLst>
          </p:cNvPr>
          <p:cNvSpPr/>
          <p:nvPr/>
        </p:nvSpPr>
        <p:spPr>
          <a:xfrm>
            <a:off x="2873982" y="3200318"/>
            <a:ext cx="1283966" cy="3266446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endParaRPr lang="en-GB" sz="900" b="1" dirty="0">
              <a:solidFill>
                <a:srgbClr val="92D050"/>
              </a:solidFill>
            </a:endParaRPr>
          </a:p>
        </p:txBody>
      </p:sp>
      <p:sp>
        <p:nvSpPr>
          <p:cNvPr id="87" name="Rounded Rectangle 55">
            <a:extLst>
              <a:ext uri="{FF2B5EF4-FFF2-40B4-BE49-F238E27FC236}">
                <a16:creationId xmlns:a16="http://schemas.microsoft.com/office/drawing/2014/main" id="{BC0D0B83-96CC-4F19-8AD2-9F79E383670F}"/>
              </a:ext>
            </a:extLst>
          </p:cNvPr>
          <p:cNvSpPr/>
          <p:nvPr/>
        </p:nvSpPr>
        <p:spPr>
          <a:xfrm>
            <a:off x="4357716" y="3249438"/>
            <a:ext cx="1354476" cy="3001308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endParaRPr lang="en-GB" sz="900" b="1" dirty="0">
              <a:solidFill>
                <a:srgbClr val="92D050"/>
              </a:solidFill>
            </a:endParaRPr>
          </a:p>
        </p:txBody>
      </p:sp>
      <p:sp>
        <p:nvSpPr>
          <p:cNvPr id="88" name="Rounded Rectangle 55">
            <a:extLst>
              <a:ext uri="{FF2B5EF4-FFF2-40B4-BE49-F238E27FC236}">
                <a16:creationId xmlns:a16="http://schemas.microsoft.com/office/drawing/2014/main" id="{80C4EA69-6A9D-46AF-9D15-DE871A158D1E}"/>
              </a:ext>
            </a:extLst>
          </p:cNvPr>
          <p:cNvSpPr/>
          <p:nvPr/>
        </p:nvSpPr>
        <p:spPr>
          <a:xfrm>
            <a:off x="5966432" y="3265234"/>
            <a:ext cx="1200591" cy="2387574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endParaRPr lang="en-GB" sz="900" b="1" dirty="0">
              <a:solidFill>
                <a:srgbClr val="92D050"/>
              </a:solidFill>
            </a:endParaRPr>
          </a:p>
        </p:txBody>
      </p:sp>
      <p:sp>
        <p:nvSpPr>
          <p:cNvPr id="90" name="Rounded Rectangle 55">
            <a:extLst>
              <a:ext uri="{FF2B5EF4-FFF2-40B4-BE49-F238E27FC236}">
                <a16:creationId xmlns:a16="http://schemas.microsoft.com/office/drawing/2014/main" id="{9BF0B7C3-6115-4D57-892E-12C7F176CC7C}"/>
              </a:ext>
            </a:extLst>
          </p:cNvPr>
          <p:cNvSpPr/>
          <p:nvPr/>
        </p:nvSpPr>
        <p:spPr>
          <a:xfrm>
            <a:off x="7517312" y="3513803"/>
            <a:ext cx="1200591" cy="2387574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endParaRPr lang="en-GB" sz="900" b="1" dirty="0">
              <a:solidFill>
                <a:srgbClr val="FFC000"/>
              </a:solidFill>
            </a:endParaRPr>
          </a:p>
        </p:txBody>
      </p:sp>
      <p:sp>
        <p:nvSpPr>
          <p:cNvPr id="39" name="Rounded Rectangle 49">
            <a:extLst>
              <a:ext uri="{FF2B5EF4-FFF2-40B4-BE49-F238E27FC236}">
                <a16:creationId xmlns:a16="http://schemas.microsoft.com/office/drawing/2014/main" id="{44B94E61-77E5-4AFE-A9BB-BC7BC617FC08}"/>
              </a:ext>
            </a:extLst>
          </p:cNvPr>
          <p:cNvSpPr/>
          <p:nvPr/>
        </p:nvSpPr>
        <p:spPr>
          <a:xfrm>
            <a:off x="310700" y="6189052"/>
            <a:ext cx="1612945" cy="363810"/>
          </a:xfrm>
          <a:prstGeom prst="roundRect">
            <a:avLst/>
          </a:prstGeom>
          <a:solidFill>
            <a:srgbClr val="00B0F0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Comments recorded by users</a:t>
            </a:r>
          </a:p>
        </p:txBody>
      </p:sp>
    </p:spTree>
    <p:extLst>
      <p:ext uri="{BB962C8B-B14F-4D97-AF65-F5344CB8AC3E}">
        <p14:creationId xmlns:p14="http://schemas.microsoft.com/office/powerpoint/2010/main" val="3303372590"/>
      </p:ext>
    </p:extLst>
  </p:cSld>
  <p:clrMapOvr>
    <a:masterClrMapping/>
  </p:clrMapOvr>
</p:sld>
</file>

<file path=ppt/theme/theme1.xml><?xml version="1.0" encoding="utf-8"?>
<a:theme xmlns:a="http://schemas.openxmlformats.org/drawingml/2006/main" name="20170721 IPEH Customer Journey Maps V0.1 LG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46756CF7A57A4BAE93904F6BD279AC" ma:contentTypeVersion="8" ma:contentTypeDescription="Crée un document." ma:contentTypeScope="" ma:versionID="7946d167217c3e64aab1f6619525ed9e">
  <xsd:schema xmlns:xsd="http://www.w3.org/2001/XMLSchema" xmlns:xs="http://www.w3.org/2001/XMLSchema" xmlns:p="http://schemas.microsoft.com/office/2006/metadata/properties" xmlns:ns2="343c50b9-59ba-4e77-9be4-f326befa9291" targetNamespace="http://schemas.microsoft.com/office/2006/metadata/properties" ma:root="true" ma:fieldsID="5c7cea0d22ed87f6dac4e1ca3c993033" ns2:_="">
    <xsd:import namespace="343c50b9-59ba-4e77-9be4-f326befa92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c50b9-59ba-4e77-9be4-f326befa92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46FFF2-B116-4796-9202-6C5925ECEF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47688F-43CD-4B1A-A9FB-02C1AA0BBCB3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4526DAF-C87B-4A1A-99F7-16FD61684B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c50b9-59ba-4e77-9be4-f326befa92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20170721 IPEH Customer Journey Maps V0.1 LG - Copy</Template>
  <TotalTime>3</TotalTime>
  <Words>88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20170721 IPEH Customer Journey Maps V0.1 LG - Copy</vt:lpstr>
      <vt:lpstr>Title: What this journey is showing…</vt:lpstr>
    </vt:vector>
  </TitlesOfParts>
  <Company>WSCC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Pandora Ellis</dc:creator>
  <cp:lastModifiedBy>Kevin Ditcham</cp:lastModifiedBy>
  <cp:revision>123</cp:revision>
  <dcterms:created xsi:type="dcterms:W3CDTF">2017-10-16T17:33:58Z</dcterms:created>
  <dcterms:modified xsi:type="dcterms:W3CDTF">2021-01-20T17:05:02Z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SCC Category">
    <vt:lpwstr/>
  </property>
  <property fmtid="{D5CDD505-2E9C-101B-9397-08002B2CF9AE}" pid="3" name="ContentTypeId">
    <vt:lpwstr>0x0101005C46756CF7A57A4BAE93904F6BD279AC</vt:lpwstr>
  </property>
  <property fmtid="{D5CDD505-2E9C-101B-9397-08002B2CF9AE}" pid="4" name="TaxKeyword">
    <vt:lpwstr/>
  </property>
  <property fmtid="{D5CDD505-2E9C-101B-9397-08002B2CF9AE}" pid="5" name="WSCC Categories">
    <vt:lpwstr/>
  </property>
  <property fmtid="{D5CDD505-2E9C-101B-9397-08002B2CF9AE}" pid="6" name="HeaderStyleDefinitions">
    <vt:lpwstr/>
  </property>
  <property fmtid="{D5CDD505-2E9C-101B-9397-08002B2CF9AE}" pid="7" name="TaxKeywordTaxHTField">
    <vt:lpwstr/>
  </property>
  <property fmtid="{D5CDD505-2E9C-101B-9397-08002B2CF9AE}" pid="8" name="Order">
    <vt:r8>21200</vt:r8>
  </property>
</Properties>
</file>